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0" roundtripDataSignature="AMtx7mhrVkTh+EMZzBFqyU8rJjZMOZSX8A=="/>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16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674"/>
    <p:restoredTop sz="94684"/>
  </p:normalViewPr>
  <p:slideViewPr>
    <p:cSldViewPr snapToGrid="0">
      <p:cViewPr varScale="1">
        <p:scale>
          <a:sx n="93" d="100"/>
          <a:sy n="93" d="100"/>
        </p:scale>
        <p:origin x="216" y="8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customschemas.google.com/relationships/presentationmetadata" Target="metadata"/><Relationship Id="rId4" Type="http://schemas.openxmlformats.org/officeDocument/2006/relationships/slide" Target="slides/slide3.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de-CH"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6" name="Google Shape;9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 name="Google Shape;10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 name="Google Shape;10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 name="Google Shape;11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 name="Google Shape;1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6_Titelfolie" userDrawn="1">
  <p:cSld name="TITLE">
    <p:bg>
      <p:bgPr>
        <a:solidFill>
          <a:schemeClr val="lt1"/>
        </a:solidFill>
        <a:effectLst/>
      </p:bgPr>
    </p:bg>
    <p:spTree>
      <p:nvGrpSpPr>
        <p:cNvPr id="1" name="Shape 16"/>
        <p:cNvGrpSpPr/>
        <p:nvPr/>
      </p:nvGrpSpPr>
      <p:grpSpPr>
        <a:xfrm>
          <a:off x="0" y="0"/>
          <a:ext cx="0" cy="0"/>
          <a:chOff x="0" y="0"/>
          <a:chExt cx="0" cy="0"/>
        </a:xfrm>
      </p:grpSpPr>
      <p:sp>
        <p:nvSpPr>
          <p:cNvPr id="18" name="Google Shape;18;p7"/>
          <p:cNvSpPr/>
          <p:nvPr/>
        </p:nvSpPr>
        <p:spPr>
          <a:xfrm>
            <a:off x="0" y="0"/>
            <a:ext cx="3854172" cy="685799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 name="Google Shape;19;p7"/>
          <p:cNvSpPr/>
          <p:nvPr/>
        </p:nvSpPr>
        <p:spPr>
          <a:xfrm rot="10800000" flipH="1">
            <a:off x="3854172" y="-2"/>
            <a:ext cx="1937028" cy="6858001"/>
          </a:xfrm>
          <a:prstGeom prst="rtTriangl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 name="Google Shape;20;p7"/>
          <p:cNvSpPr txBox="1">
            <a:spLocks noGrp="1"/>
          </p:cNvSpPr>
          <p:nvPr>
            <p:ph type="ctrTitle"/>
          </p:nvPr>
        </p:nvSpPr>
        <p:spPr>
          <a:xfrm>
            <a:off x="412529" y="441054"/>
            <a:ext cx="4172171" cy="1397076"/>
          </a:xfrm>
          <a:prstGeom prst="rect">
            <a:avLst/>
          </a:prstGeom>
          <a:noFill/>
          <a:ln>
            <a:noFill/>
          </a:ln>
        </p:spPr>
        <p:txBody>
          <a:bodyPr spcFirstLastPara="1" wrap="square" lIns="91425" tIns="45700" rIns="91425" bIns="45700" anchor="ctr" anchorCtr="0">
            <a:normAutofit/>
          </a:bodyPr>
          <a:lstStyle>
            <a:lvl1pPr lvl="0" algn="l">
              <a:lnSpc>
                <a:spcPct val="85000"/>
              </a:lnSpc>
              <a:spcBef>
                <a:spcPts val="0"/>
              </a:spcBef>
              <a:spcAft>
                <a:spcPts val="0"/>
              </a:spcAft>
              <a:buClr>
                <a:srgbClr val="FFFFFF"/>
              </a:buClr>
              <a:buSzPts val="3600"/>
              <a:buFont typeface="Impact"/>
              <a:buNone/>
              <a:defRPr sz="3600" b="0" cap="none">
                <a:solidFill>
                  <a:srgbClr val="FFFFFF"/>
                </a:solidFill>
                <a:latin typeface="Impact"/>
                <a:ea typeface="Impact"/>
                <a:cs typeface="Impact"/>
                <a:sym typeface="Impac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7"/>
          <p:cNvSpPr txBox="1">
            <a:spLocks noGrp="1"/>
          </p:cNvSpPr>
          <p:nvPr>
            <p:ph type="subTitle" idx="1"/>
          </p:nvPr>
        </p:nvSpPr>
        <p:spPr>
          <a:xfrm>
            <a:off x="403614" y="2038496"/>
            <a:ext cx="4172171" cy="365125"/>
          </a:xfrm>
          <a:prstGeom prst="rect">
            <a:avLst/>
          </a:prstGeom>
          <a:noFill/>
          <a:ln>
            <a:noFill/>
          </a:ln>
        </p:spPr>
        <p:txBody>
          <a:bodyPr spcFirstLastPara="1" wrap="square" lIns="91425" tIns="45700" rIns="91425" bIns="45700" anchor="t" anchorCtr="0">
            <a:noAutofit/>
          </a:bodyPr>
          <a:lstStyle>
            <a:lvl1pPr lvl="0" algn="l">
              <a:lnSpc>
                <a:spcPct val="90000"/>
              </a:lnSpc>
              <a:spcBef>
                <a:spcPts val="1400"/>
              </a:spcBef>
              <a:spcAft>
                <a:spcPts val="0"/>
              </a:spcAft>
              <a:buSzPts val="1600"/>
              <a:buNone/>
              <a:defRPr sz="2000">
                <a:solidFill>
                  <a:schemeClr val="dk1"/>
                </a:solidFill>
              </a:defRPr>
            </a:lvl1pPr>
            <a:lvl2pPr lvl="1" algn="ctr">
              <a:lnSpc>
                <a:spcPct val="90000"/>
              </a:lnSpc>
              <a:spcBef>
                <a:spcPts val="200"/>
              </a:spcBef>
              <a:spcAft>
                <a:spcPts val="0"/>
              </a:spcAft>
              <a:buSzPts val="1760"/>
              <a:buNone/>
              <a:defRPr sz="2200"/>
            </a:lvl2pPr>
            <a:lvl3pPr lvl="2" algn="ctr">
              <a:lnSpc>
                <a:spcPct val="90000"/>
              </a:lnSpc>
              <a:spcBef>
                <a:spcPts val="400"/>
              </a:spcBef>
              <a:spcAft>
                <a:spcPts val="0"/>
              </a:spcAft>
              <a:buSzPts val="1760"/>
              <a:buNone/>
              <a:defRPr sz="2200"/>
            </a:lvl3pPr>
            <a:lvl4pPr lvl="3" algn="ctr">
              <a:lnSpc>
                <a:spcPct val="90000"/>
              </a:lnSpc>
              <a:spcBef>
                <a:spcPts val="400"/>
              </a:spcBef>
              <a:spcAft>
                <a:spcPts val="0"/>
              </a:spcAft>
              <a:buSzPts val="1600"/>
              <a:buNone/>
              <a:defRPr sz="2000"/>
            </a:lvl4pPr>
            <a:lvl5pPr lvl="4" algn="ctr">
              <a:lnSpc>
                <a:spcPct val="90000"/>
              </a:lnSpc>
              <a:spcBef>
                <a:spcPts val="400"/>
              </a:spcBef>
              <a:spcAft>
                <a:spcPts val="0"/>
              </a:spcAft>
              <a:buSzPts val="1600"/>
              <a:buNone/>
              <a:defRPr sz="2000"/>
            </a:lvl5pPr>
            <a:lvl6pPr lvl="5" algn="ctr">
              <a:lnSpc>
                <a:spcPct val="90000"/>
              </a:lnSpc>
              <a:spcBef>
                <a:spcPts val="400"/>
              </a:spcBef>
              <a:spcAft>
                <a:spcPts val="0"/>
              </a:spcAft>
              <a:buSzPts val="1600"/>
              <a:buNone/>
              <a:defRPr sz="2000"/>
            </a:lvl6pPr>
            <a:lvl7pPr lvl="6" algn="ctr">
              <a:lnSpc>
                <a:spcPct val="90000"/>
              </a:lnSpc>
              <a:spcBef>
                <a:spcPts val="400"/>
              </a:spcBef>
              <a:spcAft>
                <a:spcPts val="0"/>
              </a:spcAft>
              <a:buSzPts val="1600"/>
              <a:buNone/>
              <a:defRPr sz="2000"/>
            </a:lvl7pPr>
            <a:lvl8pPr lvl="7" algn="ctr">
              <a:lnSpc>
                <a:spcPct val="90000"/>
              </a:lnSpc>
              <a:spcBef>
                <a:spcPts val="400"/>
              </a:spcBef>
              <a:spcAft>
                <a:spcPts val="0"/>
              </a:spcAft>
              <a:buSzPts val="1600"/>
              <a:buNone/>
              <a:defRPr sz="2000"/>
            </a:lvl8pPr>
            <a:lvl9pPr lvl="8" algn="ctr">
              <a:lnSpc>
                <a:spcPct val="90000"/>
              </a:lnSpc>
              <a:spcBef>
                <a:spcPts val="400"/>
              </a:spcBef>
              <a:spcAft>
                <a:spcPts val="400"/>
              </a:spcAft>
              <a:buSzPts val="1600"/>
              <a:buNone/>
              <a:defRPr sz="2000"/>
            </a:lvl9pPr>
          </a:lstStyle>
          <a:p>
            <a:endParaRPr/>
          </a:p>
        </p:txBody>
      </p:sp>
      <p:cxnSp>
        <p:nvCxnSpPr>
          <p:cNvPr id="22" name="Google Shape;22;p7"/>
          <p:cNvCxnSpPr/>
          <p:nvPr/>
        </p:nvCxnSpPr>
        <p:spPr>
          <a:xfrm>
            <a:off x="510365" y="1940767"/>
            <a:ext cx="927443" cy="0"/>
          </a:xfrm>
          <a:prstGeom prst="straightConnector1">
            <a:avLst/>
          </a:prstGeom>
          <a:noFill/>
          <a:ln w="76200" cap="flat" cmpd="sng">
            <a:solidFill>
              <a:srgbClr val="FFFFFF"/>
            </a:solidFill>
            <a:prstDash val="solid"/>
            <a:round/>
            <a:headEnd type="none" w="sm" len="sm"/>
            <a:tailEnd type="none" w="sm" len="sm"/>
          </a:ln>
        </p:spPr>
      </p:cxnSp>
      <p:grpSp>
        <p:nvGrpSpPr>
          <p:cNvPr id="23" name="Google Shape;23;p7"/>
          <p:cNvGrpSpPr/>
          <p:nvPr/>
        </p:nvGrpSpPr>
        <p:grpSpPr>
          <a:xfrm>
            <a:off x="412528" y="5483894"/>
            <a:ext cx="2848000" cy="768623"/>
            <a:chOff x="4075746" y="1618729"/>
            <a:chExt cx="4048125" cy="1092516"/>
          </a:xfrm>
        </p:grpSpPr>
        <p:grpSp>
          <p:nvGrpSpPr>
            <p:cNvPr id="24" name="Google Shape;24;p7"/>
            <p:cNvGrpSpPr/>
            <p:nvPr/>
          </p:nvGrpSpPr>
          <p:grpSpPr>
            <a:xfrm>
              <a:off x="4082414" y="1661591"/>
              <a:ext cx="919162" cy="563880"/>
              <a:chOff x="4082414" y="1661591"/>
              <a:chExt cx="919162" cy="563880"/>
            </a:xfrm>
          </p:grpSpPr>
          <p:sp>
            <p:nvSpPr>
              <p:cNvPr id="25" name="Google Shape;25;p7"/>
              <p:cNvSpPr/>
              <p:nvPr/>
            </p:nvSpPr>
            <p:spPr>
              <a:xfrm>
                <a:off x="4082414" y="1718741"/>
                <a:ext cx="325754" cy="506730"/>
              </a:xfrm>
              <a:custGeom>
                <a:avLst/>
                <a:gdLst/>
                <a:ahLst/>
                <a:cxnLst/>
                <a:rect l="l" t="t" r="r" b="b"/>
                <a:pathLst>
                  <a:path w="325754" h="506730" extrusionOk="0">
                    <a:moveTo>
                      <a:pt x="314325" y="164783"/>
                    </a:moveTo>
                    <a:lnTo>
                      <a:pt x="181928" y="164783"/>
                    </a:lnTo>
                    <a:lnTo>
                      <a:pt x="181928" y="138113"/>
                    </a:lnTo>
                    <a:cubicBezTo>
                      <a:pt x="181928" y="115253"/>
                      <a:pt x="180975" y="100965"/>
                      <a:pt x="178117" y="95250"/>
                    </a:cubicBezTo>
                    <a:cubicBezTo>
                      <a:pt x="175260" y="89535"/>
                      <a:pt x="168592" y="85725"/>
                      <a:pt x="159067" y="85725"/>
                    </a:cubicBezTo>
                    <a:cubicBezTo>
                      <a:pt x="150495" y="85725"/>
                      <a:pt x="144780" y="88583"/>
                      <a:pt x="140017" y="94298"/>
                    </a:cubicBezTo>
                    <a:cubicBezTo>
                      <a:pt x="135255" y="100013"/>
                      <a:pt x="133350" y="108585"/>
                      <a:pt x="133350" y="119063"/>
                    </a:cubicBezTo>
                    <a:cubicBezTo>
                      <a:pt x="133350" y="134303"/>
                      <a:pt x="134303" y="144780"/>
                      <a:pt x="136208" y="152400"/>
                    </a:cubicBezTo>
                    <a:cubicBezTo>
                      <a:pt x="138112" y="159068"/>
                      <a:pt x="144780" y="166688"/>
                      <a:pt x="155258" y="175260"/>
                    </a:cubicBezTo>
                    <a:cubicBezTo>
                      <a:pt x="165735" y="183833"/>
                      <a:pt x="187642" y="196215"/>
                      <a:pt x="220028" y="211455"/>
                    </a:cubicBezTo>
                    <a:cubicBezTo>
                      <a:pt x="262890" y="232410"/>
                      <a:pt x="291465" y="252413"/>
                      <a:pt x="305753" y="271463"/>
                    </a:cubicBezTo>
                    <a:cubicBezTo>
                      <a:pt x="319087" y="290513"/>
                      <a:pt x="325755" y="317183"/>
                      <a:pt x="325755" y="353378"/>
                    </a:cubicBezTo>
                    <a:cubicBezTo>
                      <a:pt x="325755" y="393383"/>
                      <a:pt x="320993" y="423863"/>
                      <a:pt x="310515" y="443865"/>
                    </a:cubicBezTo>
                    <a:cubicBezTo>
                      <a:pt x="300037" y="463868"/>
                      <a:pt x="282893" y="480060"/>
                      <a:pt x="258128" y="490538"/>
                    </a:cubicBezTo>
                    <a:cubicBezTo>
                      <a:pt x="234315" y="501015"/>
                      <a:pt x="204787" y="506730"/>
                      <a:pt x="170498" y="506730"/>
                    </a:cubicBezTo>
                    <a:cubicBezTo>
                      <a:pt x="132398" y="506730"/>
                      <a:pt x="100013" y="501015"/>
                      <a:pt x="73342" y="488633"/>
                    </a:cubicBezTo>
                    <a:cubicBezTo>
                      <a:pt x="46672" y="477203"/>
                      <a:pt x="27622" y="461010"/>
                      <a:pt x="18097" y="441008"/>
                    </a:cubicBezTo>
                    <a:cubicBezTo>
                      <a:pt x="7620" y="421005"/>
                      <a:pt x="2857" y="390525"/>
                      <a:pt x="2857" y="349568"/>
                    </a:cubicBezTo>
                    <a:lnTo>
                      <a:pt x="2857" y="325755"/>
                    </a:lnTo>
                    <a:lnTo>
                      <a:pt x="135255" y="325755"/>
                    </a:lnTo>
                    <a:lnTo>
                      <a:pt x="135255" y="357188"/>
                    </a:lnTo>
                    <a:cubicBezTo>
                      <a:pt x="135255" y="383858"/>
                      <a:pt x="137160" y="401003"/>
                      <a:pt x="140017" y="408623"/>
                    </a:cubicBezTo>
                    <a:cubicBezTo>
                      <a:pt x="142875" y="416243"/>
                      <a:pt x="149542" y="420053"/>
                      <a:pt x="160020" y="420053"/>
                    </a:cubicBezTo>
                    <a:cubicBezTo>
                      <a:pt x="170498" y="420053"/>
                      <a:pt x="178117" y="417195"/>
                      <a:pt x="181928" y="412433"/>
                    </a:cubicBezTo>
                    <a:cubicBezTo>
                      <a:pt x="185737" y="406718"/>
                      <a:pt x="188595" y="396240"/>
                      <a:pt x="188595" y="379095"/>
                    </a:cubicBezTo>
                    <a:cubicBezTo>
                      <a:pt x="188595" y="355283"/>
                      <a:pt x="185737" y="340995"/>
                      <a:pt x="180975" y="335280"/>
                    </a:cubicBezTo>
                    <a:cubicBezTo>
                      <a:pt x="175260" y="329565"/>
                      <a:pt x="146685" y="311468"/>
                      <a:pt x="94298" y="282893"/>
                    </a:cubicBezTo>
                    <a:cubicBezTo>
                      <a:pt x="50482" y="258128"/>
                      <a:pt x="23813" y="236220"/>
                      <a:pt x="14288" y="216218"/>
                    </a:cubicBezTo>
                    <a:cubicBezTo>
                      <a:pt x="4763" y="196215"/>
                      <a:pt x="0" y="172403"/>
                      <a:pt x="0" y="144780"/>
                    </a:cubicBezTo>
                    <a:cubicBezTo>
                      <a:pt x="0" y="105728"/>
                      <a:pt x="4763" y="77153"/>
                      <a:pt x="15240" y="58103"/>
                    </a:cubicBezTo>
                    <a:cubicBezTo>
                      <a:pt x="25717" y="39053"/>
                      <a:pt x="42863" y="24765"/>
                      <a:pt x="67628" y="15240"/>
                    </a:cubicBezTo>
                    <a:cubicBezTo>
                      <a:pt x="92392" y="4763"/>
                      <a:pt x="120967" y="0"/>
                      <a:pt x="154305" y="0"/>
                    </a:cubicBezTo>
                    <a:cubicBezTo>
                      <a:pt x="187642" y="0"/>
                      <a:pt x="214312" y="3810"/>
                      <a:pt x="237173" y="12383"/>
                    </a:cubicBezTo>
                    <a:cubicBezTo>
                      <a:pt x="260033" y="20955"/>
                      <a:pt x="277178" y="31433"/>
                      <a:pt x="289560" y="44768"/>
                    </a:cubicBezTo>
                    <a:cubicBezTo>
                      <a:pt x="301943" y="58103"/>
                      <a:pt x="309562" y="70485"/>
                      <a:pt x="311468" y="82868"/>
                    </a:cubicBezTo>
                    <a:cubicBezTo>
                      <a:pt x="313373" y="95250"/>
                      <a:pt x="315278" y="112395"/>
                      <a:pt x="315278" y="137160"/>
                    </a:cubicBezTo>
                    <a:lnTo>
                      <a:pt x="314325" y="164783"/>
                    </a:lnTo>
                    <a:lnTo>
                      <a:pt x="314325" y="164783"/>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 name="Google Shape;26;p7"/>
              <p:cNvSpPr/>
              <p:nvPr/>
            </p:nvSpPr>
            <p:spPr>
              <a:xfrm>
                <a:off x="4423409" y="1661591"/>
                <a:ext cx="228600" cy="556259"/>
              </a:xfrm>
              <a:custGeom>
                <a:avLst/>
                <a:gdLst/>
                <a:ahLst/>
                <a:cxnLst/>
                <a:rect l="l" t="t" r="r" b="b"/>
                <a:pathLst>
                  <a:path w="228600" h="556259" extrusionOk="0">
                    <a:moveTo>
                      <a:pt x="181927" y="0"/>
                    </a:moveTo>
                    <a:lnTo>
                      <a:pt x="181927" y="77153"/>
                    </a:lnTo>
                    <a:lnTo>
                      <a:pt x="221932" y="77153"/>
                    </a:lnTo>
                    <a:lnTo>
                      <a:pt x="221932" y="154305"/>
                    </a:lnTo>
                    <a:lnTo>
                      <a:pt x="181927" y="154305"/>
                    </a:lnTo>
                    <a:lnTo>
                      <a:pt x="181927" y="417195"/>
                    </a:lnTo>
                    <a:cubicBezTo>
                      <a:pt x="181927" y="449580"/>
                      <a:pt x="183832" y="467677"/>
                      <a:pt x="186690" y="471487"/>
                    </a:cubicBezTo>
                    <a:cubicBezTo>
                      <a:pt x="189548" y="475298"/>
                      <a:pt x="203835" y="477202"/>
                      <a:pt x="228600" y="477202"/>
                    </a:cubicBezTo>
                    <a:lnTo>
                      <a:pt x="228600" y="556260"/>
                    </a:lnTo>
                    <a:lnTo>
                      <a:pt x="168592" y="556260"/>
                    </a:lnTo>
                    <a:cubicBezTo>
                      <a:pt x="134302" y="556260"/>
                      <a:pt x="110490" y="555308"/>
                      <a:pt x="95250" y="551498"/>
                    </a:cubicBezTo>
                    <a:cubicBezTo>
                      <a:pt x="80963" y="548640"/>
                      <a:pt x="67627" y="541973"/>
                      <a:pt x="57150" y="531495"/>
                    </a:cubicBezTo>
                    <a:cubicBezTo>
                      <a:pt x="45720" y="521018"/>
                      <a:pt x="39052" y="509587"/>
                      <a:pt x="36195" y="496252"/>
                    </a:cubicBezTo>
                    <a:cubicBezTo>
                      <a:pt x="33338" y="482918"/>
                      <a:pt x="32385" y="452437"/>
                      <a:pt x="32385" y="402908"/>
                    </a:cubicBezTo>
                    <a:lnTo>
                      <a:pt x="32385" y="155258"/>
                    </a:lnTo>
                    <a:lnTo>
                      <a:pt x="0" y="155258"/>
                    </a:lnTo>
                    <a:lnTo>
                      <a:pt x="0" y="78105"/>
                    </a:lnTo>
                    <a:lnTo>
                      <a:pt x="32385" y="78105"/>
                    </a:lnTo>
                    <a:lnTo>
                      <a:pt x="32385" y="953"/>
                    </a:lnTo>
                    <a:lnTo>
                      <a:pt x="181927" y="0"/>
                    </a:lnTo>
                    <a:lnTo>
                      <a:pt x="181927" y="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 name="Google Shape;27;p7"/>
              <p:cNvSpPr/>
              <p:nvPr/>
            </p:nvSpPr>
            <p:spPr>
              <a:xfrm>
                <a:off x="4661534" y="1727314"/>
                <a:ext cx="340042" cy="490537"/>
              </a:xfrm>
              <a:custGeom>
                <a:avLst/>
                <a:gdLst/>
                <a:ahLst/>
                <a:cxnLst/>
                <a:rect l="l" t="t" r="r" b="b"/>
                <a:pathLst>
                  <a:path w="340042" h="490537" extrusionOk="0">
                    <a:moveTo>
                      <a:pt x="340042" y="0"/>
                    </a:moveTo>
                    <a:lnTo>
                      <a:pt x="270510" y="490538"/>
                    </a:lnTo>
                    <a:lnTo>
                      <a:pt x="75248" y="490538"/>
                    </a:lnTo>
                    <a:lnTo>
                      <a:pt x="0" y="0"/>
                    </a:lnTo>
                    <a:lnTo>
                      <a:pt x="133350" y="0"/>
                    </a:lnTo>
                    <a:lnTo>
                      <a:pt x="175260" y="358140"/>
                    </a:lnTo>
                    <a:cubicBezTo>
                      <a:pt x="178117" y="331470"/>
                      <a:pt x="183832" y="267653"/>
                      <a:pt x="192405" y="165735"/>
                    </a:cubicBezTo>
                    <a:cubicBezTo>
                      <a:pt x="196215" y="108585"/>
                      <a:pt x="201930" y="53340"/>
                      <a:pt x="206692" y="0"/>
                    </a:cubicBezTo>
                    <a:lnTo>
                      <a:pt x="340042" y="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8" name="Google Shape;28;p7"/>
            <p:cNvGrpSpPr/>
            <p:nvPr/>
          </p:nvGrpSpPr>
          <p:grpSpPr>
            <a:xfrm>
              <a:off x="5023484" y="1618729"/>
              <a:ext cx="3083242" cy="684847"/>
              <a:chOff x="5023484" y="1618729"/>
              <a:chExt cx="3083242" cy="684847"/>
            </a:xfrm>
          </p:grpSpPr>
          <p:sp>
            <p:nvSpPr>
              <p:cNvPr id="29" name="Google Shape;29;p7"/>
              <p:cNvSpPr/>
              <p:nvPr/>
            </p:nvSpPr>
            <p:spPr>
              <a:xfrm>
                <a:off x="5023484" y="1718741"/>
                <a:ext cx="238124" cy="499110"/>
              </a:xfrm>
              <a:custGeom>
                <a:avLst/>
                <a:gdLst/>
                <a:ahLst/>
                <a:cxnLst/>
                <a:rect l="l" t="t" r="r" b="b"/>
                <a:pathLst>
                  <a:path w="238124" h="499110" extrusionOk="0">
                    <a:moveTo>
                      <a:pt x="149543" y="8573"/>
                    </a:moveTo>
                    <a:lnTo>
                      <a:pt x="143827" y="73343"/>
                    </a:lnTo>
                    <a:cubicBezTo>
                      <a:pt x="165735" y="26670"/>
                      <a:pt x="197168" y="2858"/>
                      <a:pt x="238125" y="0"/>
                    </a:cubicBezTo>
                    <a:lnTo>
                      <a:pt x="238125" y="172403"/>
                    </a:lnTo>
                    <a:cubicBezTo>
                      <a:pt x="210502" y="172403"/>
                      <a:pt x="190500" y="176213"/>
                      <a:pt x="178118" y="183833"/>
                    </a:cubicBezTo>
                    <a:cubicBezTo>
                      <a:pt x="165735" y="191453"/>
                      <a:pt x="157162" y="201930"/>
                      <a:pt x="154305" y="214313"/>
                    </a:cubicBezTo>
                    <a:cubicBezTo>
                      <a:pt x="151448" y="227648"/>
                      <a:pt x="149543" y="258128"/>
                      <a:pt x="149543" y="305753"/>
                    </a:cubicBezTo>
                    <a:lnTo>
                      <a:pt x="149543" y="499110"/>
                    </a:lnTo>
                    <a:lnTo>
                      <a:pt x="0" y="499110"/>
                    </a:lnTo>
                    <a:lnTo>
                      <a:pt x="0" y="8573"/>
                    </a:lnTo>
                    <a:lnTo>
                      <a:pt x="149543" y="8573"/>
                    </a:lnTo>
                    <a:lnTo>
                      <a:pt x="149543" y="8573"/>
                    </a:lnTo>
                    <a:close/>
                  </a:path>
                </a:pathLst>
              </a:custGeom>
              <a:solidFill>
                <a:srgbClr val="19171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 name="Google Shape;30;p7"/>
              <p:cNvSpPr/>
              <p:nvPr/>
            </p:nvSpPr>
            <p:spPr>
              <a:xfrm>
                <a:off x="5291137" y="1717789"/>
                <a:ext cx="340995" cy="508635"/>
              </a:xfrm>
              <a:custGeom>
                <a:avLst/>
                <a:gdLst/>
                <a:ahLst/>
                <a:cxnLst/>
                <a:rect l="l" t="t" r="r" b="b"/>
                <a:pathLst>
                  <a:path w="340995" h="508635" extrusionOk="0">
                    <a:moveTo>
                      <a:pt x="340995" y="181927"/>
                    </a:moveTo>
                    <a:lnTo>
                      <a:pt x="340995" y="301942"/>
                    </a:lnTo>
                    <a:cubicBezTo>
                      <a:pt x="340995" y="345758"/>
                      <a:pt x="339090" y="378142"/>
                      <a:pt x="334328" y="399098"/>
                    </a:cubicBezTo>
                    <a:cubicBezTo>
                      <a:pt x="329565" y="420053"/>
                      <a:pt x="320040" y="439103"/>
                      <a:pt x="305753" y="457200"/>
                    </a:cubicBezTo>
                    <a:cubicBezTo>
                      <a:pt x="291465" y="475298"/>
                      <a:pt x="272415" y="488633"/>
                      <a:pt x="249555" y="496253"/>
                    </a:cubicBezTo>
                    <a:cubicBezTo>
                      <a:pt x="226695" y="504825"/>
                      <a:pt x="200978" y="508635"/>
                      <a:pt x="171450" y="508635"/>
                    </a:cubicBezTo>
                    <a:cubicBezTo>
                      <a:pt x="138113" y="508635"/>
                      <a:pt x="110490" y="504825"/>
                      <a:pt x="87630" y="498158"/>
                    </a:cubicBezTo>
                    <a:cubicBezTo>
                      <a:pt x="64770" y="490538"/>
                      <a:pt x="46672" y="480060"/>
                      <a:pt x="34290" y="464820"/>
                    </a:cubicBezTo>
                    <a:cubicBezTo>
                      <a:pt x="21908" y="450533"/>
                      <a:pt x="12383" y="432435"/>
                      <a:pt x="7620" y="411480"/>
                    </a:cubicBezTo>
                    <a:cubicBezTo>
                      <a:pt x="1905" y="390525"/>
                      <a:pt x="0" y="359092"/>
                      <a:pt x="0" y="318135"/>
                    </a:cubicBezTo>
                    <a:lnTo>
                      <a:pt x="0" y="192405"/>
                    </a:lnTo>
                    <a:cubicBezTo>
                      <a:pt x="0" y="146685"/>
                      <a:pt x="4763" y="111443"/>
                      <a:pt x="14288" y="85725"/>
                    </a:cubicBezTo>
                    <a:cubicBezTo>
                      <a:pt x="23813" y="60007"/>
                      <a:pt x="41910" y="39052"/>
                      <a:pt x="67628" y="23813"/>
                    </a:cubicBezTo>
                    <a:cubicBezTo>
                      <a:pt x="93345" y="8573"/>
                      <a:pt x="125730" y="0"/>
                      <a:pt x="165735" y="0"/>
                    </a:cubicBezTo>
                    <a:cubicBezTo>
                      <a:pt x="199072" y="0"/>
                      <a:pt x="227647" y="4763"/>
                      <a:pt x="252413" y="15240"/>
                    </a:cubicBezTo>
                    <a:cubicBezTo>
                      <a:pt x="276225" y="24765"/>
                      <a:pt x="295275" y="38100"/>
                      <a:pt x="307658" y="54293"/>
                    </a:cubicBezTo>
                    <a:cubicBezTo>
                      <a:pt x="320992" y="70485"/>
                      <a:pt x="329565" y="86677"/>
                      <a:pt x="334328" y="103823"/>
                    </a:cubicBezTo>
                    <a:cubicBezTo>
                      <a:pt x="339090" y="120968"/>
                      <a:pt x="340995" y="146685"/>
                      <a:pt x="340995" y="181927"/>
                    </a:cubicBezTo>
                    <a:lnTo>
                      <a:pt x="340995" y="181927"/>
                    </a:lnTo>
                    <a:close/>
                    <a:moveTo>
                      <a:pt x="191453" y="144780"/>
                    </a:moveTo>
                    <a:cubicBezTo>
                      <a:pt x="191453" y="120015"/>
                      <a:pt x="190500" y="103823"/>
                      <a:pt x="187642" y="97155"/>
                    </a:cubicBezTo>
                    <a:cubicBezTo>
                      <a:pt x="184785" y="90488"/>
                      <a:pt x="179070" y="87630"/>
                      <a:pt x="170497" y="87630"/>
                    </a:cubicBezTo>
                    <a:cubicBezTo>
                      <a:pt x="161925" y="87630"/>
                      <a:pt x="156210" y="90488"/>
                      <a:pt x="152400" y="97155"/>
                    </a:cubicBezTo>
                    <a:cubicBezTo>
                      <a:pt x="148590" y="103823"/>
                      <a:pt x="147638" y="120015"/>
                      <a:pt x="147638" y="144780"/>
                    </a:cubicBezTo>
                    <a:lnTo>
                      <a:pt x="147638" y="365760"/>
                    </a:lnTo>
                    <a:cubicBezTo>
                      <a:pt x="147638" y="388620"/>
                      <a:pt x="149542" y="403860"/>
                      <a:pt x="152400" y="411480"/>
                    </a:cubicBezTo>
                    <a:cubicBezTo>
                      <a:pt x="155258" y="418148"/>
                      <a:pt x="160972" y="421958"/>
                      <a:pt x="169545" y="421958"/>
                    </a:cubicBezTo>
                    <a:cubicBezTo>
                      <a:pt x="178117" y="421958"/>
                      <a:pt x="183833" y="419100"/>
                      <a:pt x="186690" y="412433"/>
                    </a:cubicBezTo>
                    <a:cubicBezTo>
                      <a:pt x="189547" y="405765"/>
                      <a:pt x="191453" y="392430"/>
                      <a:pt x="191453" y="370523"/>
                    </a:cubicBezTo>
                    <a:lnTo>
                      <a:pt x="191453" y="144780"/>
                    </a:lnTo>
                    <a:lnTo>
                      <a:pt x="191453" y="144780"/>
                    </a:lnTo>
                    <a:close/>
                  </a:path>
                </a:pathLst>
              </a:custGeom>
              <a:solidFill>
                <a:srgbClr val="19171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 name="Google Shape;31;p7"/>
              <p:cNvSpPr/>
              <p:nvPr/>
            </p:nvSpPr>
            <p:spPr>
              <a:xfrm>
                <a:off x="5676899" y="1717789"/>
                <a:ext cx="343852" cy="585787"/>
              </a:xfrm>
              <a:custGeom>
                <a:avLst/>
                <a:gdLst/>
                <a:ahLst/>
                <a:cxnLst/>
                <a:rect l="l" t="t" r="r" b="b"/>
                <a:pathLst>
                  <a:path w="343852" h="585787" extrusionOk="0">
                    <a:moveTo>
                      <a:pt x="343853" y="9525"/>
                    </a:moveTo>
                    <a:lnTo>
                      <a:pt x="343853" y="387667"/>
                    </a:lnTo>
                    <a:cubicBezTo>
                      <a:pt x="343853" y="439103"/>
                      <a:pt x="342900" y="471488"/>
                      <a:pt x="340042" y="486728"/>
                    </a:cubicBezTo>
                    <a:cubicBezTo>
                      <a:pt x="338138" y="501967"/>
                      <a:pt x="329565" y="517208"/>
                      <a:pt x="315278" y="534353"/>
                    </a:cubicBezTo>
                    <a:cubicBezTo>
                      <a:pt x="300990" y="551498"/>
                      <a:pt x="280988" y="563880"/>
                      <a:pt x="255270" y="572453"/>
                    </a:cubicBezTo>
                    <a:cubicBezTo>
                      <a:pt x="229553" y="581025"/>
                      <a:pt x="198120" y="585788"/>
                      <a:pt x="159067" y="585788"/>
                    </a:cubicBezTo>
                    <a:cubicBezTo>
                      <a:pt x="111442" y="585788"/>
                      <a:pt x="73342" y="577215"/>
                      <a:pt x="44767" y="561975"/>
                    </a:cubicBezTo>
                    <a:cubicBezTo>
                      <a:pt x="16192" y="545783"/>
                      <a:pt x="953" y="514350"/>
                      <a:pt x="0" y="466725"/>
                    </a:cubicBezTo>
                    <a:lnTo>
                      <a:pt x="144780" y="466725"/>
                    </a:lnTo>
                    <a:cubicBezTo>
                      <a:pt x="144780" y="488633"/>
                      <a:pt x="152400" y="499110"/>
                      <a:pt x="168592" y="499110"/>
                    </a:cubicBezTo>
                    <a:cubicBezTo>
                      <a:pt x="180022" y="499110"/>
                      <a:pt x="187642" y="495300"/>
                      <a:pt x="191453" y="489585"/>
                    </a:cubicBezTo>
                    <a:cubicBezTo>
                      <a:pt x="195263" y="482917"/>
                      <a:pt x="197167" y="468630"/>
                      <a:pt x="197167" y="447675"/>
                    </a:cubicBezTo>
                    <a:lnTo>
                      <a:pt x="197167" y="410528"/>
                    </a:lnTo>
                    <a:cubicBezTo>
                      <a:pt x="184785" y="421958"/>
                      <a:pt x="170497" y="430530"/>
                      <a:pt x="157163" y="437198"/>
                    </a:cubicBezTo>
                    <a:cubicBezTo>
                      <a:pt x="143828" y="443865"/>
                      <a:pt x="128588" y="445770"/>
                      <a:pt x="112395" y="445770"/>
                    </a:cubicBezTo>
                    <a:cubicBezTo>
                      <a:pt x="85725" y="445770"/>
                      <a:pt x="63817" y="440055"/>
                      <a:pt x="45720" y="429578"/>
                    </a:cubicBezTo>
                    <a:cubicBezTo>
                      <a:pt x="28575" y="419100"/>
                      <a:pt x="16192" y="404813"/>
                      <a:pt x="9525" y="386715"/>
                    </a:cubicBezTo>
                    <a:cubicBezTo>
                      <a:pt x="2858" y="368617"/>
                      <a:pt x="0" y="343853"/>
                      <a:pt x="0" y="311467"/>
                    </a:cubicBezTo>
                    <a:lnTo>
                      <a:pt x="0" y="131445"/>
                    </a:lnTo>
                    <a:cubicBezTo>
                      <a:pt x="0" y="84773"/>
                      <a:pt x="8572" y="51435"/>
                      <a:pt x="24765" y="30480"/>
                    </a:cubicBezTo>
                    <a:cubicBezTo>
                      <a:pt x="40958" y="9525"/>
                      <a:pt x="66675" y="0"/>
                      <a:pt x="100965" y="0"/>
                    </a:cubicBezTo>
                    <a:cubicBezTo>
                      <a:pt x="120015" y="0"/>
                      <a:pt x="137160" y="3810"/>
                      <a:pt x="152400" y="11430"/>
                    </a:cubicBezTo>
                    <a:cubicBezTo>
                      <a:pt x="167640" y="19050"/>
                      <a:pt x="181928" y="30480"/>
                      <a:pt x="193358" y="45720"/>
                    </a:cubicBezTo>
                    <a:lnTo>
                      <a:pt x="204788" y="9525"/>
                    </a:lnTo>
                    <a:lnTo>
                      <a:pt x="343853" y="9525"/>
                    </a:lnTo>
                    <a:lnTo>
                      <a:pt x="343853" y="9525"/>
                    </a:lnTo>
                    <a:close/>
                    <a:moveTo>
                      <a:pt x="194310" y="139065"/>
                    </a:moveTo>
                    <a:cubicBezTo>
                      <a:pt x="194310" y="116205"/>
                      <a:pt x="193358" y="101918"/>
                      <a:pt x="190500" y="96202"/>
                    </a:cubicBezTo>
                    <a:cubicBezTo>
                      <a:pt x="187642" y="90488"/>
                      <a:pt x="181928" y="86677"/>
                      <a:pt x="173355" y="86677"/>
                    </a:cubicBezTo>
                    <a:cubicBezTo>
                      <a:pt x="164783" y="86677"/>
                      <a:pt x="159067" y="90488"/>
                      <a:pt x="155258" y="97155"/>
                    </a:cubicBezTo>
                    <a:cubicBezTo>
                      <a:pt x="151447" y="103823"/>
                      <a:pt x="149542" y="118110"/>
                      <a:pt x="149542" y="139065"/>
                    </a:cubicBezTo>
                    <a:lnTo>
                      <a:pt x="149542" y="304800"/>
                    </a:lnTo>
                    <a:cubicBezTo>
                      <a:pt x="149542" y="326708"/>
                      <a:pt x="150495" y="340995"/>
                      <a:pt x="153353" y="347663"/>
                    </a:cubicBezTo>
                    <a:cubicBezTo>
                      <a:pt x="156210" y="354330"/>
                      <a:pt x="161925" y="357188"/>
                      <a:pt x="170497" y="357188"/>
                    </a:cubicBezTo>
                    <a:cubicBezTo>
                      <a:pt x="180022" y="357188"/>
                      <a:pt x="186690" y="353378"/>
                      <a:pt x="189547" y="345758"/>
                    </a:cubicBezTo>
                    <a:cubicBezTo>
                      <a:pt x="192405" y="338138"/>
                      <a:pt x="194310" y="320040"/>
                      <a:pt x="194310" y="292418"/>
                    </a:cubicBezTo>
                    <a:lnTo>
                      <a:pt x="194310" y="139065"/>
                    </a:lnTo>
                    <a:lnTo>
                      <a:pt x="194310" y="139065"/>
                    </a:lnTo>
                    <a:close/>
                  </a:path>
                </a:pathLst>
              </a:custGeom>
              <a:solidFill>
                <a:srgbClr val="19171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 name="Google Shape;32;p7"/>
              <p:cNvSpPr/>
              <p:nvPr/>
            </p:nvSpPr>
            <p:spPr>
              <a:xfrm>
                <a:off x="6070282" y="1717789"/>
                <a:ext cx="343852" cy="585787"/>
              </a:xfrm>
              <a:custGeom>
                <a:avLst/>
                <a:gdLst/>
                <a:ahLst/>
                <a:cxnLst/>
                <a:rect l="l" t="t" r="r" b="b"/>
                <a:pathLst>
                  <a:path w="343852" h="585787" extrusionOk="0">
                    <a:moveTo>
                      <a:pt x="343852" y="9525"/>
                    </a:moveTo>
                    <a:lnTo>
                      <a:pt x="343852" y="387667"/>
                    </a:lnTo>
                    <a:cubicBezTo>
                      <a:pt x="343852" y="439103"/>
                      <a:pt x="342900" y="471488"/>
                      <a:pt x="340042" y="486728"/>
                    </a:cubicBezTo>
                    <a:cubicBezTo>
                      <a:pt x="338137" y="501967"/>
                      <a:pt x="329565" y="517208"/>
                      <a:pt x="315277" y="534353"/>
                    </a:cubicBezTo>
                    <a:cubicBezTo>
                      <a:pt x="300990" y="551498"/>
                      <a:pt x="280987" y="563880"/>
                      <a:pt x="255270" y="572453"/>
                    </a:cubicBezTo>
                    <a:cubicBezTo>
                      <a:pt x="229552" y="581025"/>
                      <a:pt x="197167" y="585788"/>
                      <a:pt x="159067" y="585788"/>
                    </a:cubicBezTo>
                    <a:cubicBezTo>
                      <a:pt x="111442" y="585788"/>
                      <a:pt x="73342" y="577215"/>
                      <a:pt x="44767" y="561975"/>
                    </a:cubicBezTo>
                    <a:cubicBezTo>
                      <a:pt x="16192" y="545783"/>
                      <a:pt x="952" y="514350"/>
                      <a:pt x="0" y="466725"/>
                    </a:cubicBezTo>
                    <a:lnTo>
                      <a:pt x="144780" y="466725"/>
                    </a:lnTo>
                    <a:cubicBezTo>
                      <a:pt x="144780" y="488633"/>
                      <a:pt x="152400" y="499110"/>
                      <a:pt x="168592" y="499110"/>
                    </a:cubicBezTo>
                    <a:cubicBezTo>
                      <a:pt x="180022" y="499110"/>
                      <a:pt x="187642" y="495300"/>
                      <a:pt x="191452" y="489585"/>
                    </a:cubicBezTo>
                    <a:cubicBezTo>
                      <a:pt x="195263" y="482917"/>
                      <a:pt x="197167" y="468630"/>
                      <a:pt x="197167" y="447675"/>
                    </a:cubicBezTo>
                    <a:lnTo>
                      <a:pt x="197167" y="410528"/>
                    </a:lnTo>
                    <a:cubicBezTo>
                      <a:pt x="184785" y="421958"/>
                      <a:pt x="170497" y="430530"/>
                      <a:pt x="157163" y="437198"/>
                    </a:cubicBezTo>
                    <a:cubicBezTo>
                      <a:pt x="143827" y="443865"/>
                      <a:pt x="127635" y="445770"/>
                      <a:pt x="112395" y="445770"/>
                    </a:cubicBezTo>
                    <a:cubicBezTo>
                      <a:pt x="85725" y="445770"/>
                      <a:pt x="63817" y="440055"/>
                      <a:pt x="45720" y="429578"/>
                    </a:cubicBezTo>
                    <a:cubicBezTo>
                      <a:pt x="28575" y="419100"/>
                      <a:pt x="16192" y="404813"/>
                      <a:pt x="9525" y="386715"/>
                    </a:cubicBezTo>
                    <a:cubicBezTo>
                      <a:pt x="2858" y="368617"/>
                      <a:pt x="0" y="343853"/>
                      <a:pt x="0" y="311467"/>
                    </a:cubicBezTo>
                    <a:lnTo>
                      <a:pt x="0" y="131445"/>
                    </a:lnTo>
                    <a:cubicBezTo>
                      <a:pt x="0" y="84773"/>
                      <a:pt x="8572" y="51435"/>
                      <a:pt x="24765" y="30480"/>
                    </a:cubicBezTo>
                    <a:cubicBezTo>
                      <a:pt x="40958" y="9525"/>
                      <a:pt x="66675" y="0"/>
                      <a:pt x="100965" y="0"/>
                    </a:cubicBezTo>
                    <a:cubicBezTo>
                      <a:pt x="120015" y="0"/>
                      <a:pt x="137160" y="3810"/>
                      <a:pt x="152400" y="11430"/>
                    </a:cubicBezTo>
                    <a:cubicBezTo>
                      <a:pt x="167640" y="19050"/>
                      <a:pt x="181927" y="30480"/>
                      <a:pt x="193358" y="45720"/>
                    </a:cubicBezTo>
                    <a:lnTo>
                      <a:pt x="203835" y="8573"/>
                    </a:lnTo>
                    <a:lnTo>
                      <a:pt x="343852" y="9525"/>
                    </a:lnTo>
                    <a:lnTo>
                      <a:pt x="343852" y="9525"/>
                    </a:lnTo>
                    <a:close/>
                    <a:moveTo>
                      <a:pt x="193358" y="139065"/>
                    </a:moveTo>
                    <a:cubicBezTo>
                      <a:pt x="193358" y="116205"/>
                      <a:pt x="192405" y="101918"/>
                      <a:pt x="189547" y="96202"/>
                    </a:cubicBezTo>
                    <a:cubicBezTo>
                      <a:pt x="186690" y="90488"/>
                      <a:pt x="180975" y="86677"/>
                      <a:pt x="172402" y="86677"/>
                    </a:cubicBezTo>
                    <a:cubicBezTo>
                      <a:pt x="163830" y="86677"/>
                      <a:pt x="157163" y="90488"/>
                      <a:pt x="154305" y="97155"/>
                    </a:cubicBezTo>
                    <a:cubicBezTo>
                      <a:pt x="151447" y="103823"/>
                      <a:pt x="148590" y="118110"/>
                      <a:pt x="148590" y="139065"/>
                    </a:cubicBezTo>
                    <a:lnTo>
                      <a:pt x="148590" y="304800"/>
                    </a:lnTo>
                    <a:cubicBezTo>
                      <a:pt x="148590" y="326708"/>
                      <a:pt x="149542" y="340995"/>
                      <a:pt x="152400" y="347663"/>
                    </a:cubicBezTo>
                    <a:cubicBezTo>
                      <a:pt x="155258" y="354330"/>
                      <a:pt x="160972" y="357188"/>
                      <a:pt x="169545" y="357188"/>
                    </a:cubicBezTo>
                    <a:cubicBezTo>
                      <a:pt x="179070" y="357188"/>
                      <a:pt x="185738" y="353378"/>
                      <a:pt x="188595" y="345758"/>
                    </a:cubicBezTo>
                    <a:cubicBezTo>
                      <a:pt x="191452" y="338138"/>
                      <a:pt x="193358" y="320040"/>
                      <a:pt x="193358" y="292418"/>
                    </a:cubicBezTo>
                    <a:lnTo>
                      <a:pt x="193358" y="139065"/>
                    </a:lnTo>
                    <a:lnTo>
                      <a:pt x="193358" y="139065"/>
                    </a:lnTo>
                    <a:close/>
                  </a:path>
                </a:pathLst>
              </a:custGeom>
              <a:solidFill>
                <a:srgbClr val="19171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 name="Google Shape;33;p7"/>
              <p:cNvSpPr/>
              <p:nvPr/>
            </p:nvSpPr>
            <p:spPr>
              <a:xfrm>
                <a:off x="6466521" y="1618729"/>
                <a:ext cx="154305" cy="599122"/>
              </a:xfrm>
              <a:custGeom>
                <a:avLst/>
                <a:gdLst/>
                <a:ahLst/>
                <a:cxnLst/>
                <a:rect l="l" t="t" r="r" b="b"/>
                <a:pathLst>
                  <a:path w="154305" h="599122" extrusionOk="0">
                    <a:moveTo>
                      <a:pt x="154305" y="0"/>
                    </a:moveTo>
                    <a:lnTo>
                      <a:pt x="154305" y="599123"/>
                    </a:lnTo>
                    <a:lnTo>
                      <a:pt x="0" y="599123"/>
                    </a:lnTo>
                    <a:lnTo>
                      <a:pt x="0" y="0"/>
                    </a:lnTo>
                    <a:lnTo>
                      <a:pt x="154305" y="0"/>
                    </a:lnTo>
                    <a:close/>
                  </a:path>
                </a:pathLst>
              </a:custGeom>
              <a:solidFill>
                <a:srgbClr val="19171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 name="Google Shape;34;p7"/>
              <p:cNvSpPr/>
              <p:nvPr/>
            </p:nvSpPr>
            <p:spPr>
              <a:xfrm>
                <a:off x="6674167" y="1618729"/>
                <a:ext cx="154304" cy="599122"/>
              </a:xfrm>
              <a:custGeom>
                <a:avLst/>
                <a:gdLst/>
                <a:ahLst/>
                <a:cxnLst/>
                <a:rect l="l" t="t" r="r" b="b"/>
                <a:pathLst>
                  <a:path w="154304" h="599122" extrusionOk="0">
                    <a:moveTo>
                      <a:pt x="154305" y="0"/>
                    </a:moveTo>
                    <a:lnTo>
                      <a:pt x="154305" y="78105"/>
                    </a:lnTo>
                    <a:lnTo>
                      <a:pt x="0" y="78105"/>
                    </a:lnTo>
                    <a:lnTo>
                      <a:pt x="0" y="0"/>
                    </a:lnTo>
                    <a:lnTo>
                      <a:pt x="154305" y="0"/>
                    </a:lnTo>
                    <a:close/>
                    <a:moveTo>
                      <a:pt x="154305" y="108585"/>
                    </a:moveTo>
                    <a:lnTo>
                      <a:pt x="154305" y="599123"/>
                    </a:lnTo>
                    <a:lnTo>
                      <a:pt x="0" y="599123"/>
                    </a:lnTo>
                    <a:lnTo>
                      <a:pt x="0" y="108585"/>
                    </a:lnTo>
                    <a:lnTo>
                      <a:pt x="154305" y="108585"/>
                    </a:lnTo>
                    <a:close/>
                  </a:path>
                </a:pathLst>
              </a:custGeom>
              <a:solidFill>
                <a:srgbClr val="19171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 name="Google Shape;35;p7"/>
              <p:cNvSpPr/>
              <p:nvPr/>
            </p:nvSpPr>
            <p:spPr>
              <a:xfrm>
                <a:off x="6873239" y="1718741"/>
                <a:ext cx="324802" cy="506730"/>
              </a:xfrm>
              <a:custGeom>
                <a:avLst/>
                <a:gdLst/>
                <a:ahLst/>
                <a:cxnLst/>
                <a:rect l="l" t="t" r="r" b="b"/>
                <a:pathLst>
                  <a:path w="324802" h="506730" extrusionOk="0">
                    <a:moveTo>
                      <a:pt x="313372" y="164783"/>
                    </a:moveTo>
                    <a:lnTo>
                      <a:pt x="180975" y="164783"/>
                    </a:lnTo>
                    <a:lnTo>
                      <a:pt x="180975" y="138113"/>
                    </a:lnTo>
                    <a:cubicBezTo>
                      <a:pt x="180975" y="115253"/>
                      <a:pt x="180022" y="100965"/>
                      <a:pt x="177165" y="95250"/>
                    </a:cubicBezTo>
                    <a:cubicBezTo>
                      <a:pt x="174307" y="89535"/>
                      <a:pt x="168592" y="85725"/>
                      <a:pt x="158115" y="85725"/>
                    </a:cubicBezTo>
                    <a:cubicBezTo>
                      <a:pt x="149542" y="85725"/>
                      <a:pt x="143828" y="88583"/>
                      <a:pt x="139065" y="94298"/>
                    </a:cubicBezTo>
                    <a:cubicBezTo>
                      <a:pt x="134303" y="100013"/>
                      <a:pt x="132397" y="108585"/>
                      <a:pt x="132397" y="119063"/>
                    </a:cubicBezTo>
                    <a:cubicBezTo>
                      <a:pt x="132397" y="134303"/>
                      <a:pt x="133350" y="144780"/>
                      <a:pt x="135255" y="152400"/>
                    </a:cubicBezTo>
                    <a:cubicBezTo>
                      <a:pt x="137160" y="159068"/>
                      <a:pt x="143828" y="166688"/>
                      <a:pt x="154305" y="175260"/>
                    </a:cubicBezTo>
                    <a:cubicBezTo>
                      <a:pt x="164782" y="183833"/>
                      <a:pt x="186690" y="196215"/>
                      <a:pt x="219075" y="211455"/>
                    </a:cubicBezTo>
                    <a:cubicBezTo>
                      <a:pt x="262890" y="232410"/>
                      <a:pt x="290513" y="252413"/>
                      <a:pt x="304800" y="271463"/>
                    </a:cubicBezTo>
                    <a:cubicBezTo>
                      <a:pt x="318135" y="290513"/>
                      <a:pt x="324803" y="317183"/>
                      <a:pt x="324803" y="353378"/>
                    </a:cubicBezTo>
                    <a:cubicBezTo>
                      <a:pt x="324803" y="393383"/>
                      <a:pt x="320040" y="423863"/>
                      <a:pt x="309563" y="443865"/>
                    </a:cubicBezTo>
                    <a:cubicBezTo>
                      <a:pt x="299085" y="463868"/>
                      <a:pt x="281940" y="480060"/>
                      <a:pt x="258128" y="490538"/>
                    </a:cubicBezTo>
                    <a:cubicBezTo>
                      <a:pt x="233363" y="501015"/>
                      <a:pt x="204788" y="506730"/>
                      <a:pt x="170497" y="506730"/>
                    </a:cubicBezTo>
                    <a:cubicBezTo>
                      <a:pt x="132397" y="506730"/>
                      <a:pt x="100013" y="501015"/>
                      <a:pt x="73342" y="488633"/>
                    </a:cubicBezTo>
                    <a:cubicBezTo>
                      <a:pt x="46672" y="477203"/>
                      <a:pt x="27622" y="461010"/>
                      <a:pt x="18097" y="441008"/>
                    </a:cubicBezTo>
                    <a:cubicBezTo>
                      <a:pt x="7620" y="421005"/>
                      <a:pt x="2857" y="390525"/>
                      <a:pt x="2857" y="349568"/>
                    </a:cubicBezTo>
                    <a:lnTo>
                      <a:pt x="2857" y="325755"/>
                    </a:lnTo>
                    <a:lnTo>
                      <a:pt x="135255" y="325755"/>
                    </a:lnTo>
                    <a:lnTo>
                      <a:pt x="135255" y="357188"/>
                    </a:lnTo>
                    <a:cubicBezTo>
                      <a:pt x="135255" y="383858"/>
                      <a:pt x="137160" y="401003"/>
                      <a:pt x="140017" y="408623"/>
                    </a:cubicBezTo>
                    <a:cubicBezTo>
                      <a:pt x="142875" y="416243"/>
                      <a:pt x="149542" y="420053"/>
                      <a:pt x="160020" y="420053"/>
                    </a:cubicBezTo>
                    <a:cubicBezTo>
                      <a:pt x="170497" y="420053"/>
                      <a:pt x="178117" y="417195"/>
                      <a:pt x="181928" y="412433"/>
                    </a:cubicBezTo>
                    <a:cubicBezTo>
                      <a:pt x="185738" y="406718"/>
                      <a:pt x="188595" y="396240"/>
                      <a:pt x="188595" y="379095"/>
                    </a:cubicBezTo>
                    <a:cubicBezTo>
                      <a:pt x="188595" y="355283"/>
                      <a:pt x="185738" y="340995"/>
                      <a:pt x="180975" y="335280"/>
                    </a:cubicBezTo>
                    <a:cubicBezTo>
                      <a:pt x="175260" y="329565"/>
                      <a:pt x="146685" y="311468"/>
                      <a:pt x="94297" y="282893"/>
                    </a:cubicBezTo>
                    <a:cubicBezTo>
                      <a:pt x="50482" y="258128"/>
                      <a:pt x="23813" y="236220"/>
                      <a:pt x="14288" y="216218"/>
                    </a:cubicBezTo>
                    <a:cubicBezTo>
                      <a:pt x="4763" y="196215"/>
                      <a:pt x="0" y="172403"/>
                      <a:pt x="0" y="144780"/>
                    </a:cubicBezTo>
                    <a:cubicBezTo>
                      <a:pt x="0" y="105728"/>
                      <a:pt x="4763" y="77153"/>
                      <a:pt x="15240" y="58103"/>
                    </a:cubicBezTo>
                    <a:cubicBezTo>
                      <a:pt x="25717" y="39053"/>
                      <a:pt x="42863" y="24765"/>
                      <a:pt x="67628" y="15240"/>
                    </a:cubicBezTo>
                    <a:cubicBezTo>
                      <a:pt x="92392" y="5715"/>
                      <a:pt x="120967" y="0"/>
                      <a:pt x="154305" y="0"/>
                    </a:cubicBezTo>
                    <a:cubicBezTo>
                      <a:pt x="187642" y="0"/>
                      <a:pt x="214313" y="3810"/>
                      <a:pt x="237172" y="12383"/>
                    </a:cubicBezTo>
                    <a:cubicBezTo>
                      <a:pt x="260032" y="20955"/>
                      <a:pt x="277178" y="31433"/>
                      <a:pt x="289560" y="44768"/>
                    </a:cubicBezTo>
                    <a:cubicBezTo>
                      <a:pt x="301942" y="58103"/>
                      <a:pt x="309563" y="70485"/>
                      <a:pt x="311467" y="82868"/>
                    </a:cubicBezTo>
                    <a:cubicBezTo>
                      <a:pt x="314325" y="94298"/>
                      <a:pt x="315278" y="112395"/>
                      <a:pt x="315278" y="137160"/>
                    </a:cubicBezTo>
                    <a:lnTo>
                      <a:pt x="313372" y="164783"/>
                    </a:lnTo>
                    <a:lnTo>
                      <a:pt x="313372" y="164783"/>
                    </a:lnTo>
                    <a:close/>
                  </a:path>
                </a:pathLst>
              </a:custGeom>
              <a:solidFill>
                <a:srgbClr val="19171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 name="Google Shape;36;p7"/>
              <p:cNvSpPr/>
              <p:nvPr/>
            </p:nvSpPr>
            <p:spPr>
              <a:xfrm>
                <a:off x="7209471" y="1727314"/>
                <a:ext cx="511492" cy="490537"/>
              </a:xfrm>
              <a:custGeom>
                <a:avLst/>
                <a:gdLst/>
                <a:ahLst/>
                <a:cxnLst/>
                <a:rect l="l" t="t" r="r" b="b"/>
                <a:pathLst>
                  <a:path w="511492" h="490537" extrusionOk="0">
                    <a:moveTo>
                      <a:pt x="511493" y="0"/>
                    </a:moveTo>
                    <a:lnTo>
                      <a:pt x="451485" y="490538"/>
                    </a:lnTo>
                    <a:lnTo>
                      <a:pt x="289560" y="490538"/>
                    </a:lnTo>
                    <a:cubicBezTo>
                      <a:pt x="280988" y="430530"/>
                      <a:pt x="270510" y="351473"/>
                      <a:pt x="259080" y="253365"/>
                    </a:cubicBezTo>
                    <a:cubicBezTo>
                      <a:pt x="255270" y="296228"/>
                      <a:pt x="249555" y="340042"/>
                      <a:pt x="241935" y="383858"/>
                    </a:cubicBezTo>
                    <a:lnTo>
                      <a:pt x="225743" y="490538"/>
                    </a:lnTo>
                    <a:lnTo>
                      <a:pt x="62865" y="490538"/>
                    </a:lnTo>
                    <a:lnTo>
                      <a:pt x="0" y="0"/>
                    </a:lnTo>
                    <a:lnTo>
                      <a:pt x="128588" y="0"/>
                    </a:lnTo>
                    <a:cubicBezTo>
                      <a:pt x="129540" y="13335"/>
                      <a:pt x="140018" y="106680"/>
                      <a:pt x="160972" y="280988"/>
                    </a:cubicBezTo>
                    <a:cubicBezTo>
                      <a:pt x="162878" y="262890"/>
                      <a:pt x="173355" y="169545"/>
                      <a:pt x="194310" y="0"/>
                    </a:cubicBezTo>
                    <a:lnTo>
                      <a:pt x="318135" y="0"/>
                    </a:lnTo>
                    <a:lnTo>
                      <a:pt x="348615" y="280988"/>
                    </a:lnTo>
                    <a:cubicBezTo>
                      <a:pt x="353378" y="199073"/>
                      <a:pt x="364808" y="104775"/>
                      <a:pt x="382905" y="0"/>
                    </a:cubicBezTo>
                    <a:lnTo>
                      <a:pt x="511493" y="0"/>
                    </a:lnTo>
                    <a:lnTo>
                      <a:pt x="511493" y="0"/>
                    </a:lnTo>
                    <a:close/>
                  </a:path>
                </a:pathLst>
              </a:custGeom>
              <a:solidFill>
                <a:srgbClr val="19171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7" name="Google Shape;37;p7"/>
              <p:cNvSpPr/>
              <p:nvPr/>
            </p:nvSpPr>
            <p:spPr>
              <a:xfrm>
                <a:off x="7744777" y="1618729"/>
                <a:ext cx="154304" cy="599122"/>
              </a:xfrm>
              <a:custGeom>
                <a:avLst/>
                <a:gdLst/>
                <a:ahLst/>
                <a:cxnLst/>
                <a:rect l="l" t="t" r="r" b="b"/>
                <a:pathLst>
                  <a:path w="154304" h="599122" extrusionOk="0">
                    <a:moveTo>
                      <a:pt x="154305" y="0"/>
                    </a:moveTo>
                    <a:lnTo>
                      <a:pt x="154305" y="78105"/>
                    </a:lnTo>
                    <a:lnTo>
                      <a:pt x="0" y="78105"/>
                    </a:lnTo>
                    <a:lnTo>
                      <a:pt x="0" y="0"/>
                    </a:lnTo>
                    <a:lnTo>
                      <a:pt x="154305" y="0"/>
                    </a:lnTo>
                    <a:close/>
                    <a:moveTo>
                      <a:pt x="154305" y="108585"/>
                    </a:moveTo>
                    <a:lnTo>
                      <a:pt x="154305" y="599123"/>
                    </a:lnTo>
                    <a:lnTo>
                      <a:pt x="0" y="599123"/>
                    </a:lnTo>
                    <a:lnTo>
                      <a:pt x="0" y="108585"/>
                    </a:lnTo>
                    <a:lnTo>
                      <a:pt x="154305" y="108585"/>
                    </a:lnTo>
                    <a:close/>
                  </a:path>
                </a:pathLst>
              </a:custGeom>
              <a:solidFill>
                <a:srgbClr val="19171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8" name="Google Shape;38;p7"/>
              <p:cNvSpPr/>
              <p:nvPr/>
            </p:nvSpPr>
            <p:spPr>
              <a:xfrm>
                <a:off x="7952421" y="1618729"/>
                <a:ext cx="154305" cy="599122"/>
              </a:xfrm>
              <a:custGeom>
                <a:avLst/>
                <a:gdLst/>
                <a:ahLst/>
                <a:cxnLst/>
                <a:rect l="l" t="t" r="r" b="b"/>
                <a:pathLst>
                  <a:path w="154305" h="599122" extrusionOk="0">
                    <a:moveTo>
                      <a:pt x="154305" y="0"/>
                    </a:moveTo>
                    <a:lnTo>
                      <a:pt x="154305" y="599123"/>
                    </a:lnTo>
                    <a:lnTo>
                      <a:pt x="0" y="599123"/>
                    </a:lnTo>
                    <a:lnTo>
                      <a:pt x="0" y="0"/>
                    </a:lnTo>
                    <a:lnTo>
                      <a:pt x="154305" y="0"/>
                    </a:lnTo>
                    <a:close/>
                  </a:path>
                </a:pathLst>
              </a:custGeom>
              <a:solidFill>
                <a:srgbClr val="19171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39" name="Google Shape;39;p7"/>
            <p:cNvGrpSpPr/>
            <p:nvPr/>
          </p:nvGrpSpPr>
          <p:grpSpPr>
            <a:xfrm>
              <a:off x="4075746" y="2459786"/>
              <a:ext cx="4048125" cy="251459"/>
              <a:chOff x="4075746" y="2459786"/>
              <a:chExt cx="4048125" cy="251459"/>
            </a:xfrm>
          </p:grpSpPr>
          <p:sp>
            <p:nvSpPr>
              <p:cNvPr id="40" name="Google Shape;40;p7"/>
              <p:cNvSpPr/>
              <p:nvPr/>
            </p:nvSpPr>
            <p:spPr>
              <a:xfrm>
                <a:off x="4075746" y="2460739"/>
                <a:ext cx="139065" cy="243840"/>
              </a:xfrm>
              <a:custGeom>
                <a:avLst/>
                <a:gdLst/>
                <a:ahLst/>
                <a:cxnLst/>
                <a:rect l="l" t="t" r="r" b="b"/>
                <a:pathLst>
                  <a:path w="139065" h="243840" extrusionOk="0">
                    <a:moveTo>
                      <a:pt x="139065" y="0"/>
                    </a:moveTo>
                    <a:lnTo>
                      <a:pt x="139065" y="48577"/>
                    </a:lnTo>
                    <a:lnTo>
                      <a:pt x="100965" y="48577"/>
                    </a:lnTo>
                    <a:lnTo>
                      <a:pt x="100965" y="243840"/>
                    </a:lnTo>
                    <a:lnTo>
                      <a:pt x="37147" y="243840"/>
                    </a:lnTo>
                    <a:lnTo>
                      <a:pt x="37147" y="48577"/>
                    </a:lnTo>
                    <a:lnTo>
                      <a:pt x="0" y="48577"/>
                    </a:lnTo>
                    <a:lnTo>
                      <a:pt x="0" y="0"/>
                    </a:lnTo>
                    <a:lnTo>
                      <a:pt x="139065" y="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41" name="Google Shape;41;p7"/>
              <p:cNvSpPr/>
              <p:nvPr/>
            </p:nvSpPr>
            <p:spPr>
              <a:xfrm>
                <a:off x="4269104" y="2504553"/>
                <a:ext cx="140017" cy="203835"/>
              </a:xfrm>
              <a:custGeom>
                <a:avLst/>
                <a:gdLst/>
                <a:ahLst/>
                <a:cxnLst/>
                <a:rect l="l" t="t" r="r" b="b"/>
                <a:pathLst>
                  <a:path w="140017" h="203835" extrusionOk="0">
                    <a:moveTo>
                      <a:pt x="140018" y="0"/>
                    </a:moveTo>
                    <a:lnTo>
                      <a:pt x="140018" y="200025"/>
                    </a:lnTo>
                    <a:lnTo>
                      <a:pt x="78105" y="200025"/>
                    </a:lnTo>
                    <a:lnTo>
                      <a:pt x="79057" y="183832"/>
                    </a:lnTo>
                    <a:cubicBezTo>
                      <a:pt x="75247" y="190500"/>
                      <a:pt x="69532" y="195263"/>
                      <a:pt x="63818" y="199073"/>
                    </a:cubicBezTo>
                    <a:cubicBezTo>
                      <a:pt x="58102" y="202882"/>
                      <a:pt x="50482" y="203835"/>
                      <a:pt x="42863" y="203835"/>
                    </a:cubicBezTo>
                    <a:cubicBezTo>
                      <a:pt x="33338" y="203835"/>
                      <a:pt x="25718" y="201930"/>
                      <a:pt x="20002" y="199073"/>
                    </a:cubicBezTo>
                    <a:cubicBezTo>
                      <a:pt x="14288" y="196215"/>
                      <a:pt x="9525" y="191452"/>
                      <a:pt x="6668" y="186690"/>
                    </a:cubicBezTo>
                    <a:cubicBezTo>
                      <a:pt x="3810" y="180975"/>
                      <a:pt x="1905" y="176213"/>
                      <a:pt x="952" y="170498"/>
                    </a:cubicBezTo>
                    <a:cubicBezTo>
                      <a:pt x="0" y="164782"/>
                      <a:pt x="0" y="153352"/>
                      <a:pt x="0" y="136207"/>
                    </a:cubicBezTo>
                    <a:lnTo>
                      <a:pt x="0" y="952"/>
                    </a:lnTo>
                    <a:lnTo>
                      <a:pt x="60960" y="952"/>
                    </a:lnTo>
                    <a:lnTo>
                      <a:pt x="60960" y="137160"/>
                    </a:lnTo>
                    <a:cubicBezTo>
                      <a:pt x="60960" y="152400"/>
                      <a:pt x="60960" y="161925"/>
                      <a:pt x="61913" y="164782"/>
                    </a:cubicBezTo>
                    <a:cubicBezTo>
                      <a:pt x="62865" y="167640"/>
                      <a:pt x="65722" y="169545"/>
                      <a:pt x="69532" y="169545"/>
                    </a:cubicBezTo>
                    <a:cubicBezTo>
                      <a:pt x="74295" y="169545"/>
                      <a:pt x="77152" y="167640"/>
                      <a:pt x="77152" y="164782"/>
                    </a:cubicBezTo>
                    <a:cubicBezTo>
                      <a:pt x="78105" y="161925"/>
                      <a:pt x="78105" y="152400"/>
                      <a:pt x="78105" y="135255"/>
                    </a:cubicBezTo>
                    <a:lnTo>
                      <a:pt x="78105" y="952"/>
                    </a:lnTo>
                    <a:lnTo>
                      <a:pt x="140018" y="952"/>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42" name="Google Shape;42;p7"/>
              <p:cNvSpPr/>
              <p:nvPr/>
            </p:nvSpPr>
            <p:spPr>
              <a:xfrm>
                <a:off x="4472939" y="2501696"/>
                <a:ext cx="97155" cy="203834"/>
              </a:xfrm>
              <a:custGeom>
                <a:avLst/>
                <a:gdLst/>
                <a:ahLst/>
                <a:cxnLst/>
                <a:rect l="l" t="t" r="r" b="b"/>
                <a:pathLst>
                  <a:path w="97155" h="203834" extrusionOk="0">
                    <a:moveTo>
                      <a:pt x="61913" y="2857"/>
                    </a:moveTo>
                    <a:lnTo>
                      <a:pt x="59055" y="29527"/>
                    </a:lnTo>
                    <a:cubicBezTo>
                      <a:pt x="67627" y="10477"/>
                      <a:pt x="80963" y="952"/>
                      <a:pt x="97155" y="0"/>
                    </a:cubicBezTo>
                    <a:lnTo>
                      <a:pt x="97155" y="70485"/>
                    </a:lnTo>
                    <a:cubicBezTo>
                      <a:pt x="85725" y="70485"/>
                      <a:pt x="78105" y="72390"/>
                      <a:pt x="72390" y="75247"/>
                    </a:cubicBezTo>
                    <a:cubicBezTo>
                      <a:pt x="67627" y="78105"/>
                      <a:pt x="63818" y="82867"/>
                      <a:pt x="62865" y="87630"/>
                    </a:cubicBezTo>
                    <a:cubicBezTo>
                      <a:pt x="61913" y="93345"/>
                      <a:pt x="60960" y="105727"/>
                      <a:pt x="60960" y="124777"/>
                    </a:cubicBezTo>
                    <a:lnTo>
                      <a:pt x="60960" y="203835"/>
                    </a:lnTo>
                    <a:lnTo>
                      <a:pt x="0" y="203835"/>
                    </a:lnTo>
                    <a:lnTo>
                      <a:pt x="0" y="3810"/>
                    </a:lnTo>
                    <a:lnTo>
                      <a:pt x="61913" y="381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43" name="Google Shape;43;p7"/>
              <p:cNvSpPr/>
              <p:nvPr/>
            </p:nvSpPr>
            <p:spPr>
              <a:xfrm>
                <a:off x="4627244" y="2500743"/>
                <a:ext cx="140969" cy="203835"/>
              </a:xfrm>
              <a:custGeom>
                <a:avLst/>
                <a:gdLst/>
                <a:ahLst/>
                <a:cxnLst/>
                <a:rect l="l" t="t" r="r" b="b"/>
                <a:pathLst>
                  <a:path w="140969" h="203835" extrusionOk="0">
                    <a:moveTo>
                      <a:pt x="62865" y="3810"/>
                    </a:moveTo>
                    <a:lnTo>
                      <a:pt x="61913" y="21908"/>
                    </a:lnTo>
                    <a:cubicBezTo>
                      <a:pt x="66675" y="14288"/>
                      <a:pt x="71438" y="9525"/>
                      <a:pt x="78105" y="5715"/>
                    </a:cubicBezTo>
                    <a:cubicBezTo>
                      <a:pt x="84772" y="1905"/>
                      <a:pt x="91440" y="0"/>
                      <a:pt x="100013" y="0"/>
                    </a:cubicBezTo>
                    <a:cubicBezTo>
                      <a:pt x="110490" y="0"/>
                      <a:pt x="119063" y="2858"/>
                      <a:pt x="125730" y="7620"/>
                    </a:cubicBezTo>
                    <a:cubicBezTo>
                      <a:pt x="132397" y="12383"/>
                      <a:pt x="136207" y="19050"/>
                      <a:pt x="138113" y="26670"/>
                    </a:cubicBezTo>
                    <a:cubicBezTo>
                      <a:pt x="140017" y="34290"/>
                      <a:pt x="140970" y="46673"/>
                      <a:pt x="140970" y="63818"/>
                    </a:cubicBezTo>
                    <a:lnTo>
                      <a:pt x="140970" y="203835"/>
                    </a:lnTo>
                    <a:lnTo>
                      <a:pt x="80010" y="203835"/>
                    </a:lnTo>
                    <a:lnTo>
                      <a:pt x="80010" y="65723"/>
                    </a:lnTo>
                    <a:cubicBezTo>
                      <a:pt x="80010" y="52388"/>
                      <a:pt x="80010" y="43815"/>
                      <a:pt x="79057" y="40958"/>
                    </a:cubicBezTo>
                    <a:cubicBezTo>
                      <a:pt x="78105" y="38100"/>
                      <a:pt x="75247" y="36195"/>
                      <a:pt x="71438" y="36195"/>
                    </a:cubicBezTo>
                    <a:cubicBezTo>
                      <a:pt x="66675" y="36195"/>
                      <a:pt x="64770" y="38100"/>
                      <a:pt x="62865" y="40958"/>
                    </a:cubicBezTo>
                    <a:cubicBezTo>
                      <a:pt x="61913" y="44768"/>
                      <a:pt x="60960" y="53340"/>
                      <a:pt x="60960" y="68580"/>
                    </a:cubicBezTo>
                    <a:lnTo>
                      <a:pt x="60960" y="203835"/>
                    </a:lnTo>
                    <a:lnTo>
                      <a:pt x="0" y="203835"/>
                    </a:lnTo>
                    <a:lnTo>
                      <a:pt x="0" y="3810"/>
                    </a:lnTo>
                    <a:lnTo>
                      <a:pt x="62865" y="381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44" name="Google Shape;44;p7"/>
              <p:cNvSpPr/>
              <p:nvPr/>
            </p:nvSpPr>
            <p:spPr>
              <a:xfrm>
                <a:off x="4831079" y="2502649"/>
                <a:ext cx="139065" cy="205739"/>
              </a:xfrm>
              <a:custGeom>
                <a:avLst/>
                <a:gdLst/>
                <a:ahLst/>
                <a:cxnLst/>
                <a:rect l="l" t="t" r="r" b="b"/>
                <a:pathLst>
                  <a:path w="139065" h="205739" extrusionOk="0">
                    <a:moveTo>
                      <a:pt x="139065" y="105727"/>
                    </a:moveTo>
                    <a:lnTo>
                      <a:pt x="60008" y="105727"/>
                    </a:lnTo>
                    <a:lnTo>
                      <a:pt x="60008" y="148590"/>
                    </a:lnTo>
                    <a:cubicBezTo>
                      <a:pt x="60008" y="157162"/>
                      <a:pt x="60960" y="163830"/>
                      <a:pt x="61913" y="165735"/>
                    </a:cubicBezTo>
                    <a:cubicBezTo>
                      <a:pt x="62865" y="168593"/>
                      <a:pt x="65723" y="169545"/>
                      <a:pt x="69533" y="169545"/>
                    </a:cubicBezTo>
                    <a:cubicBezTo>
                      <a:pt x="74295" y="169545"/>
                      <a:pt x="77153" y="167640"/>
                      <a:pt x="79058" y="164782"/>
                    </a:cubicBezTo>
                    <a:cubicBezTo>
                      <a:pt x="80963" y="160973"/>
                      <a:pt x="80963" y="154305"/>
                      <a:pt x="80963" y="144780"/>
                    </a:cubicBezTo>
                    <a:lnTo>
                      <a:pt x="80963" y="118110"/>
                    </a:lnTo>
                    <a:lnTo>
                      <a:pt x="139065" y="118110"/>
                    </a:lnTo>
                    <a:lnTo>
                      <a:pt x="139065" y="133350"/>
                    </a:lnTo>
                    <a:cubicBezTo>
                      <a:pt x="139065" y="145732"/>
                      <a:pt x="138113" y="155257"/>
                      <a:pt x="137160" y="161925"/>
                    </a:cubicBezTo>
                    <a:cubicBezTo>
                      <a:pt x="135255" y="168593"/>
                      <a:pt x="132398" y="175260"/>
                      <a:pt x="126683" y="182880"/>
                    </a:cubicBezTo>
                    <a:cubicBezTo>
                      <a:pt x="120968" y="190500"/>
                      <a:pt x="113348" y="196215"/>
                      <a:pt x="104775" y="200025"/>
                    </a:cubicBezTo>
                    <a:cubicBezTo>
                      <a:pt x="96203" y="203835"/>
                      <a:pt x="84773" y="205740"/>
                      <a:pt x="71438" y="205740"/>
                    </a:cubicBezTo>
                    <a:cubicBezTo>
                      <a:pt x="58103" y="205740"/>
                      <a:pt x="47625" y="203835"/>
                      <a:pt x="37148" y="200025"/>
                    </a:cubicBezTo>
                    <a:cubicBezTo>
                      <a:pt x="27623" y="196215"/>
                      <a:pt x="20003" y="191452"/>
                      <a:pt x="14288" y="184785"/>
                    </a:cubicBezTo>
                    <a:cubicBezTo>
                      <a:pt x="8573" y="178118"/>
                      <a:pt x="4763" y="171450"/>
                      <a:pt x="2858" y="163830"/>
                    </a:cubicBezTo>
                    <a:cubicBezTo>
                      <a:pt x="953" y="156210"/>
                      <a:pt x="0" y="144780"/>
                      <a:pt x="0" y="129540"/>
                    </a:cubicBezTo>
                    <a:lnTo>
                      <a:pt x="0" y="71438"/>
                    </a:lnTo>
                    <a:cubicBezTo>
                      <a:pt x="0" y="54292"/>
                      <a:pt x="1905" y="40005"/>
                      <a:pt x="6668" y="30480"/>
                    </a:cubicBezTo>
                    <a:cubicBezTo>
                      <a:pt x="11430" y="20002"/>
                      <a:pt x="19050" y="12382"/>
                      <a:pt x="29528" y="7620"/>
                    </a:cubicBezTo>
                    <a:cubicBezTo>
                      <a:pt x="40005" y="1905"/>
                      <a:pt x="52388" y="0"/>
                      <a:pt x="66675" y="0"/>
                    </a:cubicBezTo>
                    <a:cubicBezTo>
                      <a:pt x="83820" y="0"/>
                      <a:pt x="98108" y="2857"/>
                      <a:pt x="108585" y="9525"/>
                    </a:cubicBezTo>
                    <a:cubicBezTo>
                      <a:pt x="120015" y="16192"/>
                      <a:pt x="127635" y="24765"/>
                      <a:pt x="132398" y="35242"/>
                    </a:cubicBezTo>
                    <a:cubicBezTo>
                      <a:pt x="137160" y="45720"/>
                      <a:pt x="139065" y="60960"/>
                      <a:pt x="139065" y="80010"/>
                    </a:cubicBezTo>
                    <a:lnTo>
                      <a:pt x="139065" y="105727"/>
                    </a:lnTo>
                    <a:close/>
                    <a:moveTo>
                      <a:pt x="78105" y="73342"/>
                    </a:moveTo>
                    <a:lnTo>
                      <a:pt x="78105" y="59055"/>
                    </a:lnTo>
                    <a:cubicBezTo>
                      <a:pt x="78105" y="48577"/>
                      <a:pt x="77153" y="41910"/>
                      <a:pt x="76200" y="39052"/>
                    </a:cubicBezTo>
                    <a:cubicBezTo>
                      <a:pt x="75248" y="36195"/>
                      <a:pt x="72390" y="34290"/>
                      <a:pt x="69533" y="34290"/>
                    </a:cubicBezTo>
                    <a:cubicBezTo>
                      <a:pt x="65723" y="34290"/>
                      <a:pt x="62865" y="35242"/>
                      <a:pt x="61913" y="38100"/>
                    </a:cubicBezTo>
                    <a:cubicBezTo>
                      <a:pt x="60960" y="40957"/>
                      <a:pt x="60008" y="47625"/>
                      <a:pt x="60008" y="59055"/>
                    </a:cubicBezTo>
                    <a:lnTo>
                      <a:pt x="60008" y="73342"/>
                    </a:lnTo>
                    <a:lnTo>
                      <a:pt x="78105" y="73342"/>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45" name="Google Shape;45;p7"/>
              <p:cNvSpPr/>
              <p:nvPr/>
            </p:nvSpPr>
            <p:spPr>
              <a:xfrm>
                <a:off x="5032057" y="2500743"/>
                <a:ext cx="140970" cy="203835"/>
              </a:xfrm>
              <a:custGeom>
                <a:avLst/>
                <a:gdLst/>
                <a:ahLst/>
                <a:cxnLst/>
                <a:rect l="l" t="t" r="r" b="b"/>
                <a:pathLst>
                  <a:path w="140970" h="203835" extrusionOk="0">
                    <a:moveTo>
                      <a:pt x="62865" y="3810"/>
                    </a:moveTo>
                    <a:lnTo>
                      <a:pt x="61913" y="21908"/>
                    </a:lnTo>
                    <a:cubicBezTo>
                      <a:pt x="66675" y="14288"/>
                      <a:pt x="71438" y="9525"/>
                      <a:pt x="78105" y="5715"/>
                    </a:cubicBezTo>
                    <a:cubicBezTo>
                      <a:pt x="84772" y="1905"/>
                      <a:pt x="91440" y="0"/>
                      <a:pt x="100013" y="0"/>
                    </a:cubicBezTo>
                    <a:cubicBezTo>
                      <a:pt x="110490" y="0"/>
                      <a:pt x="119063" y="2858"/>
                      <a:pt x="125730" y="7620"/>
                    </a:cubicBezTo>
                    <a:cubicBezTo>
                      <a:pt x="132397" y="12383"/>
                      <a:pt x="136208" y="19050"/>
                      <a:pt x="138113" y="26670"/>
                    </a:cubicBezTo>
                    <a:cubicBezTo>
                      <a:pt x="140017" y="34290"/>
                      <a:pt x="140970" y="46673"/>
                      <a:pt x="140970" y="63818"/>
                    </a:cubicBezTo>
                    <a:lnTo>
                      <a:pt x="140970" y="203835"/>
                    </a:lnTo>
                    <a:lnTo>
                      <a:pt x="80010" y="203835"/>
                    </a:lnTo>
                    <a:lnTo>
                      <a:pt x="80010" y="65723"/>
                    </a:lnTo>
                    <a:cubicBezTo>
                      <a:pt x="80010" y="52388"/>
                      <a:pt x="80010" y="43815"/>
                      <a:pt x="79057" y="40958"/>
                    </a:cubicBezTo>
                    <a:cubicBezTo>
                      <a:pt x="78105" y="38100"/>
                      <a:pt x="75247" y="36195"/>
                      <a:pt x="71438" y="36195"/>
                    </a:cubicBezTo>
                    <a:cubicBezTo>
                      <a:pt x="66675" y="36195"/>
                      <a:pt x="64770" y="38100"/>
                      <a:pt x="62865" y="40958"/>
                    </a:cubicBezTo>
                    <a:cubicBezTo>
                      <a:pt x="61913" y="44768"/>
                      <a:pt x="60960" y="53340"/>
                      <a:pt x="60960" y="68580"/>
                    </a:cubicBezTo>
                    <a:lnTo>
                      <a:pt x="60960" y="203835"/>
                    </a:lnTo>
                    <a:lnTo>
                      <a:pt x="0" y="203835"/>
                    </a:lnTo>
                    <a:lnTo>
                      <a:pt x="0" y="3810"/>
                    </a:lnTo>
                    <a:lnTo>
                      <a:pt x="62865" y="381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46" name="Google Shape;46;p7"/>
              <p:cNvSpPr/>
              <p:nvPr/>
            </p:nvSpPr>
            <p:spPr>
              <a:xfrm>
                <a:off x="5332094" y="2501696"/>
                <a:ext cx="138112" cy="206692"/>
              </a:xfrm>
              <a:custGeom>
                <a:avLst/>
                <a:gdLst/>
                <a:ahLst/>
                <a:cxnLst/>
                <a:rect l="l" t="t" r="r" b="b"/>
                <a:pathLst>
                  <a:path w="138112" h="206692" extrusionOk="0">
                    <a:moveTo>
                      <a:pt x="57150" y="80963"/>
                    </a:moveTo>
                    <a:lnTo>
                      <a:pt x="0" y="80963"/>
                    </a:lnTo>
                    <a:lnTo>
                      <a:pt x="0" y="67627"/>
                    </a:lnTo>
                    <a:cubicBezTo>
                      <a:pt x="0" y="52388"/>
                      <a:pt x="1905" y="40005"/>
                      <a:pt x="5715" y="31432"/>
                    </a:cubicBezTo>
                    <a:cubicBezTo>
                      <a:pt x="9525" y="22860"/>
                      <a:pt x="16192" y="15240"/>
                      <a:pt x="27622" y="9525"/>
                    </a:cubicBezTo>
                    <a:cubicBezTo>
                      <a:pt x="38100" y="2857"/>
                      <a:pt x="52388" y="0"/>
                      <a:pt x="69533" y="0"/>
                    </a:cubicBezTo>
                    <a:cubicBezTo>
                      <a:pt x="90488" y="0"/>
                      <a:pt x="105727" y="3810"/>
                      <a:pt x="116205" y="10477"/>
                    </a:cubicBezTo>
                    <a:cubicBezTo>
                      <a:pt x="126683" y="18097"/>
                      <a:pt x="133350" y="26670"/>
                      <a:pt x="135255" y="37147"/>
                    </a:cubicBezTo>
                    <a:cubicBezTo>
                      <a:pt x="137160" y="47625"/>
                      <a:pt x="138113" y="69532"/>
                      <a:pt x="138113" y="102870"/>
                    </a:cubicBezTo>
                    <a:lnTo>
                      <a:pt x="138113" y="202883"/>
                    </a:lnTo>
                    <a:lnTo>
                      <a:pt x="79058" y="202883"/>
                    </a:lnTo>
                    <a:lnTo>
                      <a:pt x="79058" y="184785"/>
                    </a:lnTo>
                    <a:cubicBezTo>
                      <a:pt x="75247" y="191452"/>
                      <a:pt x="70485" y="197167"/>
                      <a:pt x="64770" y="200977"/>
                    </a:cubicBezTo>
                    <a:cubicBezTo>
                      <a:pt x="59055" y="204788"/>
                      <a:pt x="51435" y="206692"/>
                      <a:pt x="43815" y="206692"/>
                    </a:cubicBezTo>
                    <a:cubicBezTo>
                      <a:pt x="33338" y="206692"/>
                      <a:pt x="23813" y="203835"/>
                      <a:pt x="14288" y="198120"/>
                    </a:cubicBezTo>
                    <a:cubicBezTo>
                      <a:pt x="5715" y="192405"/>
                      <a:pt x="952" y="179070"/>
                      <a:pt x="952" y="159067"/>
                    </a:cubicBezTo>
                    <a:lnTo>
                      <a:pt x="952" y="142875"/>
                    </a:lnTo>
                    <a:cubicBezTo>
                      <a:pt x="952" y="127635"/>
                      <a:pt x="2858" y="118110"/>
                      <a:pt x="7620" y="112395"/>
                    </a:cubicBezTo>
                    <a:cubicBezTo>
                      <a:pt x="12383" y="106680"/>
                      <a:pt x="23813" y="100965"/>
                      <a:pt x="42863" y="93345"/>
                    </a:cubicBezTo>
                    <a:cubicBezTo>
                      <a:pt x="62865" y="85725"/>
                      <a:pt x="73342" y="80010"/>
                      <a:pt x="75247" y="77152"/>
                    </a:cubicBezTo>
                    <a:cubicBezTo>
                      <a:pt x="76200" y="74295"/>
                      <a:pt x="77152" y="68580"/>
                      <a:pt x="77152" y="60960"/>
                    </a:cubicBezTo>
                    <a:cubicBezTo>
                      <a:pt x="77152" y="50482"/>
                      <a:pt x="76200" y="43815"/>
                      <a:pt x="75247" y="40957"/>
                    </a:cubicBezTo>
                    <a:cubicBezTo>
                      <a:pt x="73342" y="38100"/>
                      <a:pt x="71438" y="36195"/>
                      <a:pt x="67627" y="36195"/>
                    </a:cubicBezTo>
                    <a:cubicBezTo>
                      <a:pt x="63817" y="36195"/>
                      <a:pt x="60960" y="37147"/>
                      <a:pt x="60008" y="40005"/>
                    </a:cubicBezTo>
                    <a:cubicBezTo>
                      <a:pt x="59055" y="42863"/>
                      <a:pt x="58102" y="49530"/>
                      <a:pt x="58102" y="60960"/>
                    </a:cubicBezTo>
                    <a:lnTo>
                      <a:pt x="58102" y="80963"/>
                    </a:lnTo>
                    <a:close/>
                    <a:moveTo>
                      <a:pt x="76200" y="108585"/>
                    </a:moveTo>
                    <a:cubicBezTo>
                      <a:pt x="66675" y="115252"/>
                      <a:pt x="60960" y="121920"/>
                      <a:pt x="59055" y="126683"/>
                    </a:cubicBezTo>
                    <a:cubicBezTo>
                      <a:pt x="57150" y="131445"/>
                      <a:pt x="57150" y="138113"/>
                      <a:pt x="57150" y="147638"/>
                    </a:cubicBezTo>
                    <a:cubicBezTo>
                      <a:pt x="57150" y="158115"/>
                      <a:pt x="58102" y="164783"/>
                      <a:pt x="59055" y="167640"/>
                    </a:cubicBezTo>
                    <a:cubicBezTo>
                      <a:pt x="60008" y="170497"/>
                      <a:pt x="62865" y="172402"/>
                      <a:pt x="66675" y="172402"/>
                    </a:cubicBezTo>
                    <a:cubicBezTo>
                      <a:pt x="70485" y="172402"/>
                      <a:pt x="73342" y="171450"/>
                      <a:pt x="74295" y="168592"/>
                    </a:cubicBezTo>
                    <a:cubicBezTo>
                      <a:pt x="75247" y="166688"/>
                      <a:pt x="76200" y="160020"/>
                      <a:pt x="76200" y="149542"/>
                    </a:cubicBezTo>
                    <a:lnTo>
                      <a:pt x="76200" y="108585"/>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47" name="Google Shape;47;p7"/>
              <p:cNvSpPr/>
              <p:nvPr/>
            </p:nvSpPr>
            <p:spPr>
              <a:xfrm>
                <a:off x="5533071" y="2504553"/>
                <a:ext cx="140017" cy="203835"/>
              </a:xfrm>
              <a:custGeom>
                <a:avLst/>
                <a:gdLst/>
                <a:ahLst/>
                <a:cxnLst/>
                <a:rect l="l" t="t" r="r" b="b"/>
                <a:pathLst>
                  <a:path w="140017" h="203835" extrusionOk="0">
                    <a:moveTo>
                      <a:pt x="140018" y="0"/>
                    </a:moveTo>
                    <a:lnTo>
                      <a:pt x="140018" y="200025"/>
                    </a:lnTo>
                    <a:lnTo>
                      <a:pt x="78105" y="200025"/>
                    </a:lnTo>
                    <a:lnTo>
                      <a:pt x="79058" y="183832"/>
                    </a:lnTo>
                    <a:cubicBezTo>
                      <a:pt x="75248" y="190500"/>
                      <a:pt x="69533" y="195263"/>
                      <a:pt x="63818" y="199073"/>
                    </a:cubicBezTo>
                    <a:cubicBezTo>
                      <a:pt x="58103" y="202882"/>
                      <a:pt x="50483" y="203835"/>
                      <a:pt x="42863" y="203835"/>
                    </a:cubicBezTo>
                    <a:cubicBezTo>
                      <a:pt x="33338" y="203835"/>
                      <a:pt x="25718" y="201930"/>
                      <a:pt x="20003" y="199073"/>
                    </a:cubicBezTo>
                    <a:cubicBezTo>
                      <a:pt x="14288" y="196215"/>
                      <a:pt x="9525" y="191452"/>
                      <a:pt x="6668" y="186690"/>
                    </a:cubicBezTo>
                    <a:cubicBezTo>
                      <a:pt x="3810" y="180975"/>
                      <a:pt x="1905" y="176213"/>
                      <a:pt x="953" y="170498"/>
                    </a:cubicBezTo>
                    <a:cubicBezTo>
                      <a:pt x="0" y="164782"/>
                      <a:pt x="0" y="153352"/>
                      <a:pt x="0" y="136207"/>
                    </a:cubicBezTo>
                    <a:lnTo>
                      <a:pt x="0" y="952"/>
                    </a:lnTo>
                    <a:lnTo>
                      <a:pt x="60960" y="952"/>
                    </a:lnTo>
                    <a:lnTo>
                      <a:pt x="60960" y="137160"/>
                    </a:lnTo>
                    <a:cubicBezTo>
                      <a:pt x="60960" y="152400"/>
                      <a:pt x="61913" y="161925"/>
                      <a:pt x="61913" y="164782"/>
                    </a:cubicBezTo>
                    <a:cubicBezTo>
                      <a:pt x="62865" y="167640"/>
                      <a:pt x="65723" y="169545"/>
                      <a:pt x="69533" y="169545"/>
                    </a:cubicBezTo>
                    <a:cubicBezTo>
                      <a:pt x="74295" y="169545"/>
                      <a:pt x="77153" y="167640"/>
                      <a:pt x="77153" y="164782"/>
                    </a:cubicBezTo>
                    <a:cubicBezTo>
                      <a:pt x="78105" y="161925"/>
                      <a:pt x="78105" y="152400"/>
                      <a:pt x="78105" y="135255"/>
                    </a:cubicBezTo>
                    <a:lnTo>
                      <a:pt x="78105" y="952"/>
                    </a:lnTo>
                    <a:lnTo>
                      <a:pt x="140018" y="952"/>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48" name="Google Shape;48;p7"/>
              <p:cNvSpPr/>
              <p:nvPr/>
            </p:nvSpPr>
            <p:spPr>
              <a:xfrm>
                <a:off x="5734049" y="2504553"/>
                <a:ext cx="133350" cy="206692"/>
              </a:xfrm>
              <a:custGeom>
                <a:avLst/>
                <a:gdLst/>
                <a:ahLst/>
                <a:cxnLst/>
                <a:rect l="l" t="t" r="r" b="b"/>
                <a:pathLst>
                  <a:path w="133350" h="206692" extrusionOk="0">
                    <a:moveTo>
                      <a:pt x="128588" y="64770"/>
                    </a:moveTo>
                    <a:lnTo>
                      <a:pt x="74295" y="64770"/>
                    </a:lnTo>
                    <a:lnTo>
                      <a:pt x="74295" y="54293"/>
                    </a:lnTo>
                    <a:cubicBezTo>
                      <a:pt x="74295" y="44768"/>
                      <a:pt x="73342" y="39052"/>
                      <a:pt x="72390" y="37148"/>
                    </a:cubicBezTo>
                    <a:cubicBezTo>
                      <a:pt x="71438" y="34290"/>
                      <a:pt x="68580" y="33338"/>
                      <a:pt x="64770" y="33338"/>
                    </a:cubicBezTo>
                    <a:cubicBezTo>
                      <a:pt x="60960" y="33338"/>
                      <a:pt x="59055" y="34290"/>
                      <a:pt x="57150" y="37148"/>
                    </a:cubicBezTo>
                    <a:cubicBezTo>
                      <a:pt x="55245" y="39052"/>
                      <a:pt x="54292" y="42863"/>
                      <a:pt x="54292" y="47625"/>
                    </a:cubicBezTo>
                    <a:cubicBezTo>
                      <a:pt x="54292" y="53340"/>
                      <a:pt x="54292" y="58102"/>
                      <a:pt x="55245" y="60960"/>
                    </a:cubicBezTo>
                    <a:cubicBezTo>
                      <a:pt x="56197" y="63818"/>
                      <a:pt x="59055" y="66675"/>
                      <a:pt x="62865" y="70485"/>
                    </a:cubicBezTo>
                    <a:cubicBezTo>
                      <a:pt x="66675" y="74295"/>
                      <a:pt x="76200" y="79058"/>
                      <a:pt x="89535" y="85725"/>
                    </a:cubicBezTo>
                    <a:cubicBezTo>
                      <a:pt x="107633" y="94298"/>
                      <a:pt x="119063" y="102870"/>
                      <a:pt x="124778" y="110490"/>
                    </a:cubicBezTo>
                    <a:cubicBezTo>
                      <a:pt x="130492" y="118110"/>
                      <a:pt x="133350" y="129540"/>
                      <a:pt x="133350" y="143827"/>
                    </a:cubicBezTo>
                    <a:cubicBezTo>
                      <a:pt x="133350" y="160020"/>
                      <a:pt x="131445" y="172402"/>
                      <a:pt x="126683" y="180975"/>
                    </a:cubicBezTo>
                    <a:cubicBezTo>
                      <a:pt x="122872" y="189548"/>
                      <a:pt x="115253" y="195263"/>
                      <a:pt x="105728" y="200025"/>
                    </a:cubicBezTo>
                    <a:cubicBezTo>
                      <a:pt x="96203" y="204788"/>
                      <a:pt x="83820" y="206693"/>
                      <a:pt x="69533" y="206693"/>
                    </a:cubicBezTo>
                    <a:cubicBezTo>
                      <a:pt x="54292" y="206693"/>
                      <a:pt x="40958" y="203835"/>
                      <a:pt x="29528" y="199073"/>
                    </a:cubicBezTo>
                    <a:cubicBezTo>
                      <a:pt x="18097" y="194310"/>
                      <a:pt x="10478" y="187643"/>
                      <a:pt x="6667" y="179070"/>
                    </a:cubicBezTo>
                    <a:cubicBezTo>
                      <a:pt x="2858" y="170498"/>
                      <a:pt x="953" y="158115"/>
                      <a:pt x="953" y="141923"/>
                    </a:cubicBezTo>
                    <a:lnTo>
                      <a:pt x="953" y="132398"/>
                    </a:lnTo>
                    <a:lnTo>
                      <a:pt x="55245" y="132398"/>
                    </a:lnTo>
                    <a:lnTo>
                      <a:pt x="55245" y="144780"/>
                    </a:lnTo>
                    <a:cubicBezTo>
                      <a:pt x="55245" y="155257"/>
                      <a:pt x="56197" y="162877"/>
                      <a:pt x="57150" y="165735"/>
                    </a:cubicBezTo>
                    <a:cubicBezTo>
                      <a:pt x="58103" y="168593"/>
                      <a:pt x="60960" y="170498"/>
                      <a:pt x="64770" y="170498"/>
                    </a:cubicBezTo>
                    <a:cubicBezTo>
                      <a:pt x="69533" y="170498"/>
                      <a:pt x="72390" y="169545"/>
                      <a:pt x="73342" y="167640"/>
                    </a:cubicBezTo>
                    <a:cubicBezTo>
                      <a:pt x="75247" y="165735"/>
                      <a:pt x="76200" y="160973"/>
                      <a:pt x="76200" y="154305"/>
                    </a:cubicBezTo>
                    <a:cubicBezTo>
                      <a:pt x="76200" y="144780"/>
                      <a:pt x="75247" y="139065"/>
                      <a:pt x="73342" y="136207"/>
                    </a:cubicBezTo>
                    <a:cubicBezTo>
                      <a:pt x="71438" y="133350"/>
                      <a:pt x="59055" y="126682"/>
                      <a:pt x="38100" y="115252"/>
                    </a:cubicBezTo>
                    <a:cubicBezTo>
                      <a:pt x="20003" y="104775"/>
                      <a:pt x="9525" y="96202"/>
                      <a:pt x="5715" y="87630"/>
                    </a:cubicBezTo>
                    <a:cubicBezTo>
                      <a:pt x="1905" y="79058"/>
                      <a:pt x="0" y="69533"/>
                      <a:pt x="0" y="58102"/>
                    </a:cubicBezTo>
                    <a:cubicBezTo>
                      <a:pt x="0" y="41910"/>
                      <a:pt x="1905" y="30480"/>
                      <a:pt x="6667" y="22860"/>
                    </a:cubicBezTo>
                    <a:cubicBezTo>
                      <a:pt x="10478" y="15240"/>
                      <a:pt x="18097" y="9525"/>
                      <a:pt x="28575" y="5715"/>
                    </a:cubicBezTo>
                    <a:cubicBezTo>
                      <a:pt x="39053" y="1905"/>
                      <a:pt x="50483" y="0"/>
                      <a:pt x="63817" y="0"/>
                    </a:cubicBezTo>
                    <a:cubicBezTo>
                      <a:pt x="77153" y="0"/>
                      <a:pt x="88583" y="1905"/>
                      <a:pt x="98108" y="4763"/>
                    </a:cubicBezTo>
                    <a:cubicBezTo>
                      <a:pt x="107633" y="8573"/>
                      <a:pt x="114300" y="12383"/>
                      <a:pt x="119063" y="18098"/>
                    </a:cubicBezTo>
                    <a:cubicBezTo>
                      <a:pt x="123825" y="23813"/>
                      <a:pt x="126683" y="28575"/>
                      <a:pt x="127635" y="33338"/>
                    </a:cubicBezTo>
                    <a:cubicBezTo>
                      <a:pt x="128588" y="38100"/>
                      <a:pt x="129540" y="45720"/>
                      <a:pt x="129540" y="55245"/>
                    </a:cubicBezTo>
                    <a:lnTo>
                      <a:pt x="129540" y="6477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49" name="Google Shape;49;p7"/>
              <p:cNvSpPr/>
              <p:nvPr/>
            </p:nvSpPr>
            <p:spPr>
              <a:xfrm>
                <a:off x="6025514" y="2460739"/>
                <a:ext cx="101917" cy="243840"/>
              </a:xfrm>
              <a:custGeom>
                <a:avLst/>
                <a:gdLst/>
                <a:ahLst/>
                <a:cxnLst/>
                <a:rect l="l" t="t" r="r" b="b"/>
                <a:pathLst>
                  <a:path w="101917" h="243840" extrusionOk="0">
                    <a:moveTo>
                      <a:pt x="62865" y="0"/>
                    </a:moveTo>
                    <a:lnTo>
                      <a:pt x="62865" y="195263"/>
                    </a:lnTo>
                    <a:lnTo>
                      <a:pt x="101917" y="195263"/>
                    </a:lnTo>
                    <a:lnTo>
                      <a:pt x="101917" y="243840"/>
                    </a:lnTo>
                    <a:lnTo>
                      <a:pt x="0" y="243840"/>
                    </a:lnTo>
                    <a:lnTo>
                      <a:pt x="0" y="0"/>
                    </a:lnTo>
                    <a:lnTo>
                      <a:pt x="62865" y="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50" name="Google Shape;50;p7"/>
              <p:cNvSpPr/>
              <p:nvPr/>
            </p:nvSpPr>
            <p:spPr>
              <a:xfrm>
                <a:off x="6182677" y="2502649"/>
                <a:ext cx="139064" cy="205739"/>
              </a:xfrm>
              <a:custGeom>
                <a:avLst/>
                <a:gdLst/>
                <a:ahLst/>
                <a:cxnLst/>
                <a:rect l="l" t="t" r="r" b="b"/>
                <a:pathLst>
                  <a:path w="139064" h="205739" extrusionOk="0">
                    <a:moveTo>
                      <a:pt x="139065" y="105727"/>
                    </a:moveTo>
                    <a:lnTo>
                      <a:pt x="60007" y="105727"/>
                    </a:lnTo>
                    <a:lnTo>
                      <a:pt x="60007" y="148590"/>
                    </a:lnTo>
                    <a:cubicBezTo>
                      <a:pt x="60007" y="157162"/>
                      <a:pt x="60960" y="163830"/>
                      <a:pt x="61913" y="165735"/>
                    </a:cubicBezTo>
                    <a:cubicBezTo>
                      <a:pt x="62865" y="168593"/>
                      <a:pt x="65722" y="169545"/>
                      <a:pt x="69532" y="169545"/>
                    </a:cubicBezTo>
                    <a:cubicBezTo>
                      <a:pt x="74295" y="169545"/>
                      <a:pt x="77152" y="167640"/>
                      <a:pt x="79057" y="164782"/>
                    </a:cubicBezTo>
                    <a:cubicBezTo>
                      <a:pt x="80963" y="160973"/>
                      <a:pt x="80963" y="154305"/>
                      <a:pt x="80963" y="144780"/>
                    </a:cubicBezTo>
                    <a:lnTo>
                      <a:pt x="80963" y="118110"/>
                    </a:lnTo>
                    <a:lnTo>
                      <a:pt x="139065" y="118110"/>
                    </a:lnTo>
                    <a:lnTo>
                      <a:pt x="139065" y="133350"/>
                    </a:lnTo>
                    <a:cubicBezTo>
                      <a:pt x="139065" y="145732"/>
                      <a:pt x="138113" y="155257"/>
                      <a:pt x="137160" y="161925"/>
                    </a:cubicBezTo>
                    <a:cubicBezTo>
                      <a:pt x="135255" y="168593"/>
                      <a:pt x="132397" y="175260"/>
                      <a:pt x="126682" y="182880"/>
                    </a:cubicBezTo>
                    <a:cubicBezTo>
                      <a:pt x="120967" y="190500"/>
                      <a:pt x="113347" y="196215"/>
                      <a:pt x="104775" y="200025"/>
                    </a:cubicBezTo>
                    <a:cubicBezTo>
                      <a:pt x="96202" y="203835"/>
                      <a:pt x="84772" y="205740"/>
                      <a:pt x="71438" y="205740"/>
                    </a:cubicBezTo>
                    <a:cubicBezTo>
                      <a:pt x="59055" y="205740"/>
                      <a:pt x="47625" y="203835"/>
                      <a:pt x="37147" y="200025"/>
                    </a:cubicBezTo>
                    <a:cubicBezTo>
                      <a:pt x="27622" y="196215"/>
                      <a:pt x="20002" y="191452"/>
                      <a:pt x="14288" y="184785"/>
                    </a:cubicBezTo>
                    <a:cubicBezTo>
                      <a:pt x="8572" y="178118"/>
                      <a:pt x="4763" y="171450"/>
                      <a:pt x="2857" y="163830"/>
                    </a:cubicBezTo>
                    <a:cubicBezTo>
                      <a:pt x="952" y="156210"/>
                      <a:pt x="0" y="144780"/>
                      <a:pt x="0" y="129540"/>
                    </a:cubicBezTo>
                    <a:lnTo>
                      <a:pt x="0" y="71438"/>
                    </a:lnTo>
                    <a:cubicBezTo>
                      <a:pt x="0" y="54292"/>
                      <a:pt x="1905" y="40005"/>
                      <a:pt x="6667" y="30480"/>
                    </a:cubicBezTo>
                    <a:cubicBezTo>
                      <a:pt x="11430" y="20002"/>
                      <a:pt x="19050" y="12382"/>
                      <a:pt x="29527" y="7620"/>
                    </a:cubicBezTo>
                    <a:cubicBezTo>
                      <a:pt x="40005" y="1905"/>
                      <a:pt x="52388" y="0"/>
                      <a:pt x="66675" y="0"/>
                    </a:cubicBezTo>
                    <a:cubicBezTo>
                      <a:pt x="83820" y="0"/>
                      <a:pt x="98107" y="2857"/>
                      <a:pt x="108585" y="9525"/>
                    </a:cubicBezTo>
                    <a:cubicBezTo>
                      <a:pt x="120015" y="16192"/>
                      <a:pt x="127635" y="24765"/>
                      <a:pt x="132397" y="35242"/>
                    </a:cubicBezTo>
                    <a:cubicBezTo>
                      <a:pt x="137160" y="45720"/>
                      <a:pt x="139065" y="60960"/>
                      <a:pt x="139065" y="80010"/>
                    </a:cubicBezTo>
                    <a:lnTo>
                      <a:pt x="139065" y="105727"/>
                    </a:lnTo>
                    <a:close/>
                    <a:moveTo>
                      <a:pt x="78105" y="73342"/>
                    </a:moveTo>
                    <a:lnTo>
                      <a:pt x="78105" y="59055"/>
                    </a:lnTo>
                    <a:cubicBezTo>
                      <a:pt x="78105" y="48577"/>
                      <a:pt x="77152" y="41910"/>
                      <a:pt x="76200" y="39052"/>
                    </a:cubicBezTo>
                    <a:cubicBezTo>
                      <a:pt x="75247" y="36195"/>
                      <a:pt x="72390" y="34290"/>
                      <a:pt x="69532" y="34290"/>
                    </a:cubicBezTo>
                    <a:cubicBezTo>
                      <a:pt x="65722" y="34290"/>
                      <a:pt x="62865" y="35242"/>
                      <a:pt x="61913" y="38100"/>
                    </a:cubicBezTo>
                    <a:cubicBezTo>
                      <a:pt x="60960" y="40957"/>
                      <a:pt x="60007" y="47625"/>
                      <a:pt x="60007" y="59055"/>
                    </a:cubicBezTo>
                    <a:lnTo>
                      <a:pt x="60007" y="73342"/>
                    </a:lnTo>
                    <a:lnTo>
                      <a:pt x="78105" y="73342"/>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51" name="Google Shape;51;p7"/>
              <p:cNvSpPr/>
              <p:nvPr/>
            </p:nvSpPr>
            <p:spPr>
              <a:xfrm>
                <a:off x="6384606" y="2460739"/>
                <a:ext cx="62865" cy="243840"/>
              </a:xfrm>
              <a:custGeom>
                <a:avLst/>
                <a:gdLst/>
                <a:ahLst/>
                <a:cxnLst/>
                <a:rect l="l" t="t" r="r" b="b"/>
                <a:pathLst>
                  <a:path w="62865" h="243840" extrusionOk="0">
                    <a:moveTo>
                      <a:pt x="62865" y="0"/>
                    </a:moveTo>
                    <a:lnTo>
                      <a:pt x="62865" y="31433"/>
                    </a:lnTo>
                    <a:lnTo>
                      <a:pt x="0" y="31433"/>
                    </a:lnTo>
                    <a:lnTo>
                      <a:pt x="0" y="0"/>
                    </a:lnTo>
                    <a:lnTo>
                      <a:pt x="62865" y="0"/>
                    </a:lnTo>
                    <a:close/>
                    <a:moveTo>
                      <a:pt x="62865" y="43815"/>
                    </a:moveTo>
                    <a:lnTo>
                      <a:pt x="62865" y="243840"/>
                    </a:lnTo>
                    <a:lnTo>
                      <a:pt x="0" y="243840"/>
                    </a:lnTo>
                    <a:lnTo>
                      <a:pt x="0" y="43815"/>
                    </a:lnTo>
                    <a:lnTo>
                      <a:pt x="62865" y="43815"/>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52" name="Google Shape;52;p7"/>
              <p:cNvSpPr/>
              <p:nvPr/>
            </p:nvSpPr>
            <p:spPr>
              <a:xfrm>
                <a:off x="6511289" y="2459786"/>
                <a:ext cx="140017" cy="248602"/>
              </a:xfrm>
              <a:custGeom>
                <a:avLst/>
                <a:gdLst/>
                <a:ahLst/>
                <a:cxnLst/>
                <a:rect l="l" t="t" r="r" b="b"/>
                <a:pathLst>
                  <a:path w="140017" h="248602" extrusionOk="0">
                    <a:moveTo>
                      <a:pt x="140017" y="952"/>
                    </a:moveTo>
                    <a:lnTo>
                      <a:pt x="140017" y="244793"/>
                    </a:lnTo>
                    <a:lnTo>
                      <a:pt x="79057" y="244793"/>
                    </a:lnTo>
                    <a:lnTo>
                      <a:pt x="79057" y="230505"/>
                    </a:lnTo>
                    <a:cubicBezTo>
                      <a:pt x="73342" y="236220"/>
                      <a:pt x="66675" y="240982"/>
                      <a:pt x="60960" y="243840"/>
                    </a:cubicBezTo>
                    <a:cubicBezTo>
                      <a:pt x="54292" y="246698"/>
                      <a:pt x="47625" y="248602"/>
                      <a:pt x="40957" y="248602"/>
                    </a:cubicBezTo>
                    <a:cubicBezTo>
                      <a:pt x="31432" y="248602"/>
                      <a:pt x="22860" y="245745"/>
                      <a:pt x="16192" y="240982"/>
                    </a:cubicBezTo>
                    <a:cubicBezTo>
                      <a:pt x="9525" y="236220"/>
                      <a:pt x="4763" y="230505"/>
                      <a:pt x="2857" y="223837"/>
                    </a:cubicBezTo>
                    <a:cubicBezTo>
                      <a:pt x="953" y="217170"/>
                      <a:pt x="0" y="206693"/>
                      <a:pt x="0" y="191452"/>
                    </a:cubicBezTo>
                    <a:lnTo>
                      <a:pt x="0" y="98107"/>
                    </a:lnTo>
                    <a:cubicBezTo>
                      <a:pt x="0" y="82867"/>
                      <a:pt x="953" y="71438"/>
                      <a:pt x="2857" y="65723"/>
                    </a:cubicBezTo>
                    <a:cubicBezTo>
                      <a:pt x="4763" y="59055"/>
                      <a:pt x="9525" y="53340"/>
                      <a:pt x="16192" y="48577"/>
                    </a:cubicBezTo>
                    <a:cubicBezTo>
                      <a:pt x="22860" y="43815"/>
                      <a:pt x="31432" y="40957"/>
                      <a:pt x="40957" y="40957"/>
                    </a:cubicBezTo>
                    <a:cubicBezTo>
                      <a:pt x="48578" y="40957"/>
                      <a:pt x="55245" y="41910"/>
                      <a:pt x="61913" y="44767"/>
                    </a:cubicBezTo>
                    <a:cubicBezTo>
                      <a:pt x="68580" y="47625"/>
                      <a:pt x="74295" y="51435"/>
                      <a:pt x="79057" y="57150"/>
                    </a:cubicBezTo>
                    <a:lnTo>
                      <a:pt x="79057" y="0"/>
                    </a:lnTo>
                    <a:lnTo>
                      <a:pt x="140017" y="0"/>
                    </a:lnTo>
                    <a:close/>
                    <a:moveTo>
                      <a:pt x="79057" y="95250"/>
                    </a:moveTo>
                    <a:cubicBezTo>
                      <a:pt x="79057" y="87630"/>
                      <a:pt x="78105" y="82867"/>
                      <a:pt x="77153" y="80010"/>
                    </a:cubicBezTo>
                    <a:cubicBezTo>
                      <a:pt x="76200" y="77152"/>
                      <a:pt x="73342" y="76200"/>
                      <a:pt x="69532" y="76200"/>
                    </a:cubicBezTo>
                    <a:cubicBezTo>
                      <a:pt x="65722" y="76200"/>
                      <a:pt x="63817" y="77152"/>
                      <a:pt x="61913" y="80010"/>
                    </a:cubicBezTo>
                    <a:cubicBezTo>
                      <a:pt x="60960" y="81915"/>
                      <a:pt x="60007" y="87630"/>
                      <a:pt x="60007" y="95250"/>
                    </a:cubicBezTo>
                    <a:lnTo>
                      <a:pt x="60007" y="193357"/>
                    </a:lnTo>
                    <a:cubicBezTo>
                      <a:pt x="60007" y="201930"/>
                      <a:pt x="60960" y="206693"/>
                      <a:pt x="61913" y="209550"/>
                    </a:cubicBezTo>
                    <a:cubicBezTo>
                      <a:pt x="62865" y="212407"/>
                      <a:pt x="65722" y="213360"/>
                      <a:pt x="68580" y="213360"/>
                    </a:cubicBezTo>
                    <a:cubicBezTo>
                      <a:pt x="72390" y="213360"/>
                      <a:pt x="75247" y="211455"/>
                      <a:pt x="76200" y="208598"/>
                    </a:cubicBezTo>
                    <a:cubicBezTo>
                      <a:pt x="77153" y="205740"/>
                      <a:pt x="78105" y="199073"/>
                      <a:pt x="78105" y="187643"/>
                    </a:cubicBezTo>
                    <a:lnTo>
                      <a:pt x="78105" y="9525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53" name="Google Shape;53;p7"/>
              <p:cNvSpPr/>
              <p:nvPr/>
            </p:nvSpPr>
            <p:spPr>
              <a:xfrm>
                <a:off x="6714171" y="2502649"/>
                <a:ext cx="139065" cy="205739"/>
              </a:xfrm>
              <a:custGeom>
                <a:avLst/>
                <a:gdLst/>
                <a:ahLst/>
                <a:cxnLst/>
                <a:rect l="l" t="t" r="r" b="b"/>
                <a:pathLst>
                  <a:path w="139065" h="205739" extrusionOk="0">
                    <a:moveTo>
                      <a:pt x="139065" y="105727"/>
                    </a:moveTo>
                    <a:lnTo>
                      <a:pt x="60008" y="105727"/>
                    </a:lnTo>
                    <a:lnTo>
                      <a:pt x="60008" y="148590"/>
                    </a:lnTo>
                    <a:cubicBezTo>
                      <a:pt x="60008" y="157162"/>
                      <a:pt x="60960" y="163830"/>
                      <a:pt x="61913" y="165735"/>
                    </a:cubicBezTo>
                    <a:cubicBezTo>
                      <a:pt x="62865" y="168593"/>
                      <a:pt x="65722" y="169545"/>
                      <a:pt x="69533" y="169545"/>
                    </a:cubicBezTo>
                    <a:cubicBezTo>
                      <a:pt x="74295" y="169545"/>
                      <a:pt x="77153" y="167640"/>
                      <a:pt x="79058" y="164782"/>
                    </a:cubicBezTo>
                    <a:cubicBezTo>
                      <a:pt x="80963" y="160973"/>
                      <a:pt x="80963" y="154305"/>
                      <a:pt x="80963" y="144780"/>
                    </a:cubicBezTo>
                    <a:lnTo>
                      <a:pt x="80963" y="118110"/>
                    </a:lnTo>
                    <a:lnTo>
                      <a:pt x="139065" y="118110"/>
                    </a:lnTo>
                    <a:lnTo>
                      <a:pt x="139065" y="133350"/>
                    </a:lnTo>
                    <a:cubicBezTo>
                      <a:pt x="139065" y="145732"/>
                      <a:pt x="138113" y="155257"/>
                      <a:pt x="137160" y="161925"/>
                    </a:cubicBezTo>
                    <a:cubicBezTo>
                      <a:pt x="135255" y="168593"/>
                      <a:pt x="132397" y="175260"/>
                      <a:pt x="126683" y="182880"/>
                    </a:cubicBezTo>
                    <a:cubicBezTo>
                      <a:pt x="120968" y="190500"/>
                      <a:pt x="113347" y="196215"/>
                      <a:pt x="104775" y="200025"/>
                    </a:cubicBezTo>
                    <a:cubicBezTo>
                      <a:pt x="96203" y="203835"/>
                      <a:pt x="84772" y="205740"/>
                      <a:pt x="71438" y="205740"/>
                    </a:cubicBezTo>
                    <a:cubicBezTo>
                      <a:pt x="59055" y="205740"/>
                      <a:pt x="47625" y="203835"/>
                      <a:pt x="37147" y="200025"/>
                    </a:cubicBezTo>
                    <a:cubicBezTo>
                      <a:pt x="27622" y="196215"/>
                      <a:pt x="20003" y="191452"/>
                      <a:pt x="14288" y="184785"/>
                    </a:cubicBezTo>
                    <a:cubicBezTo>
                      <a:pt x="8572" y="178118"/>
                      <a:pt x="4763" y="171450"/>
                      <a:pt x="2858" y="163830"/>
                    </a:cubicBezTo>
                    <a:cubicBezTo>
                      <a:pt x="953" y="156210"/>
                      <a:pt x="0" y="144780"/>
                      <a:pt x="0" y="129540"/>
                    </a:cubicBezTo>
                    <a:lnTo>
                      <a:pt x="0" y="71438"/>
                    </a:lnTo>
                    <a:cubicBezTo>
                      <a:pt x="0" y="54292"/>
                      <a:pt x="1905" y="40005"/>
                      <a:pt x="6668" y="30480"/>
                    </a:cubicBezTo>
                    <a:cubicBezTo>
                      <a:pt x="11430" y="20002"/>
                      <a:pt x="19050" y="12382"/>
                      <a:pt x="29528" y="7620"/>
                    </a:cubicBezTo>
                    <a:cubicBezTo>
                      <a:pt x="40005" y="1905"/>
                      <a:pt x="52388" y="0"/>
                      <a:pt x="66675" y="0"/>
                    </a:cubicBezTo>
                    <a:cubicBezTo>
                      <a:pt x="83820" y="0"/>
                      <a:pt x="98108" y="2857"/>
                      <a:pt x="108585" y="9525"/>
                    </a:cubicBezTo>
                    <a:cubicBezTo>
                      <a:pt x="120015" y="16192"/>
                      <a:pt x="127635" y="24765"/>
                      <a:pt x="132397" y="35242"/>
                    </a:cubicBezTo>
                    <a:cubicBezTo>
                      <a:pt x="137160" y="45720"/>
                      <a:pt x="139065" y="60960"/>
                      <a:pt x="139065" y="80010"/>
                    </a:cubicBezTo>
                    <a:lnTo>
                      <a:pt x="139065" y="105727"/>
                    </a:lnTo>
                    <a:close/>
                    <a:moveTo>
                      <a:pt x="78105" y="73342"/>
                    </a:moveTo>
                    <a:lnTo>
                      <a:pt x="78105" y="59055"/>
                    </a:lnTo>
                    <a:cubicBezTo>
                      <a:pt x="78105" y="48577"/>
                      <a:pt x="77153" y="41910"/>
                      <a:pt x="76200" y="39052"/>
                    </a:cubicBezTo>
                    <a:cubicBezTo>
                      <a:pt x="75247" y="36195"/>
                      <a:pt x="72390" y="34290"/>
                      <a:pt x="69533" y="34290"/>
                    </a:cubicBezTo>
                    <a:cubicBezTo>
                      <a:pt x="65722" y="34290"/>
                      <a:pt x="62865" y="35242"/>
                      <a:pt x="61913" y="38100"/>
                    </a:cubicBezTo>
                    <a:cubicBezTo>
                      <a:pt x="60960" y="40957"/>
                      <a:pt x="60008" y="47625"/>
                      <a:pt x="60008" y="59055"/>
                    </a:cubicBezTo>
                    <a:lnTo>
                      <a:pt x="60008" y="73342"/>
                    </a:lnTo>
                    <a:lnTo>
                      <a:pt x="78105" y="73342"/>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54" name="Google Shape;54;p7"/>
              <p:cNvSpPr/>
              <p:nvPr/>
            </p:nvSpPr>
            <p:spPr>
              <a:xfrm>
                <a:off x="6916102" y="2500743"/>
                <a:ext cx="140017" cy="203835"/>
              </a:xfrm>
              <a:custGeom>
                <a:avLst/>
                <a:gdLst/>
                <a:ahLst/>
                <a:cxnLst/>
                <a:rect l="l" t="t" r="r" b="b"/>
                <a:pathLst>
                  <a:path w="140017" h="203835" extrusionOk="0">
                    <a:moveTo>
                      <a:pt x="61913" y="3810"/>
                    </a:moveTo>
                    <a:lnTo>
                      <a:pt x="60960" y="21908"/>
                    </a:lnTo>
                    <a:cubicBezTo>
                      <a:pt x="65722" y="14288"/>
                      <a:pt x="70485" y="9525"/>
                      <a:pt x="77153" y="5715"/>
                    </a:cubicBezTo>
                    <a:cubicBezTo>
                      <a:pt x="83820" y="1905"/>
                      <a:pt x="90488" y="0"/>
                      <a:pt x="99060" y="0"/>
                    </a:cubicBezTo>
                    <a:cubicBezTo>
                      <a:pt x="109538" y="0"/>
                      <a:pt x="118110" y="2858"/>
                      <a:pt x="124778" y="7620"/>
                    </a:cubicBezTo>
                    <a:cubicBezTo>
                      <a:pt x="131445" y="12383"/>
                      <a:pt x="135255" y="19050"/>
                      <a:pt x="137160" y="26670"/>
                    </a:cubicBezTo>
                    <a:cubicBezTo>
                      <a:pt x="139065" y="34290"/>
                      <a:pt x="140017" y="46673"/>
                      <a:pt x="140017" y="63818"/>
                    </a:cubicBezTo>
                    <a:lnTo>
                      <a:pt x="140017" y="203835"/>
                    </a:lnTo>
                    <a:lnTo>
                      <a:pt x="80010" y="203835"/>
                    </a:lnTo>
                    <a:lnTo>
                      <a:pt x="80010" y="65723"/>
                    </a:lnTo>
                    <a:cubicBezTo>
                      <a:pt x="80010" y="52388"/>
                      <a:pt x="80010" y="43815"/>
                      <a:pt x="79057" y="40958"/>
                    </a:cubicBezTo>
                    <a:cubicBezTo>
                      <a:pt x="78105" y="38100"/>
                      <a:pt x="75247" y="36195"/>
                      <a:pt x="71438" y="36195"/>
                    </a:cubicBezTo>
                    <a:cubicBezTo>
                      <a:pt x="66675" y="36195"/>
                      <a:pt x="64770" y="38100"/>
                      <a:pt x="62865" y="40958"/>
                    </a:cubicBezTo>
                    <a:cubicBezTo>
                      <a:pt x="61913" y="44768"/>
                      <a:pt x="60960" y="53340"/>
                      <a:pt x="60960" y="68580"/>
                    </a:cubicBezTo>
                    <a:lnTo>
                      <a:pt x="60960" y="203835"/>
                    </a:lnTo>
                    <a:lnTo>
                      <a:pt x="0" y="203835"/>
                    </a:lnTo>
                    <a:lnTo>
                      <a:pt x="0" y="3810"/>
                    </a:lnTo>
                    <a:lnTo>
                      <a:pt x="61913" y="381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55" name="Google Shape;55;p7"/>
              <p:cNvSpPr/>
              <p:nvPr/>
            </p:nvSpPr>
            <p:spPr>
              <a:xfrm>
                <a:off x="7117079" y="2504553"/>
                <a:ext cx="133350" cy="206692"/>
              </a:xfrm>
              <a:custGeom>
                <a:avLst/>
                <a:gdLst/>
                <a:ahLst/>
                <a:cxnLst/>
                <a:rect l="l" t="t" r="r" b="b"/>
                <a:pathLst>
                  <a:path w="133350" h="206692" extrusionOk="0">
                    <a:moveTo>
                      <a:pt x="128588" y="64770"/>
                    </a:moveTo>
                    <a:lnTo>
                      <a:pt x="74295" y="64770"/>
                    </a:lnTo>
                    <a:lnTo>
                      <a:pt x="74295" y="54293"/>
                    </a:lnTo>
                    <a:cubicBezTo>
                      <a:pt x="74295" y="44768"/>
                      <a:pt x="73342" y="39052"/>
                      <a:pt x="72390" y="37148"/>
                    </a:cubicBezTo>
                    <a:cubicBezTo>
                      <a:pt x="71438" y="34290"/>
                      <a:pt x="68580" y="33338"/>
                      <a:pt x="64770" y="33338"/>
                    </a:cubicBezTo>
                    <a:cubicBezTo>
                      <a:pt x="60960" y="33338"/>
                      <a:pt x="59055" y="34290"/>
                      <a:pt x="57150" y="37148"/>
                    </a:cubicBezTo>
                    <a:cubicBezTo>
                      <a:pt x="55245" y="39052"/>
                      <a:pt x="54292" y="42863"/>
                      <a:pt x="54292" y="47625"/>
                    </a:cubicBezTo>
                    <a:cubicBezTo>
                      <a:pt x="54292" y="53340"/>
                      <a:pt x="54292" y="58102"/>
                      <a:pt x="55245" y="60960"/>
                    </a:cubicBezTo>
                    <a:cubicBezTo>
                      <a:pt x="56197" y="63818"/>
                      <a:pt x="59055" y="66675"/>
                      <a:pt x="62865" y="70485"/>
                    </a:cubicBezTo>
                    <a:cubicBezTo>
                      <a:pt x="66675" y="74295"/>
                      <a:pt x="76200" y="79058"/>
                      <a:pt x="89535" y="85725"/>
                    </a:cubicBezTo>
                    <a:cubicBezTo>
                      <a:pt x="107632" y="94298"/>
                      <a:pt x="119063" y="102870"/>
                      <a:pt x="124777" y="110490"/>
                    </a:cubicBezTo>
                    <a:cubicBezTo>
                      <a:pt x="130492" y="118110"/>
                      <a:pt x="133350" y="129540"/>
                      <a:pt x="133350" y="143827"/>
                    </a:cubicBezTo>
                    <a:cubicBezTo>
                      <a:pt x="133350" y="160020"/>
                      <a:pt x="131445" y="172402"/>
                      <a:pt x="126682" y="180975"/>
                    </a:cubicBezTo>
                    <a:cubicBezTo>
                      <a:pt x="122872" y="189548"/>
                      <a:pt x="115252" y="195263"/>
                      <a:pt x="105727" y="200025"/>
                    </a:cubicBezTo>
                    <a:cubicBezTo>
                      <a:pt x="96202" y="204788"/>
                      <a:pt x="83820" y="206693"/>
                      <a:pt x="69532" y="206693"/>
                    </a:cubicBezTo>
                    <a:cubicBezTo>
                      <a:pt x="54292" y="206693"/>
                      <a:pt x="40957" y="203835"/>
                      <a:pt x="29527" y="199073"/>
                    </a:cubicBezTo>
                    <a:cubicBezTo>
                      <a:pt x="18097" y="194310"/>
                      <a:pt x="11430" y="187643"/>
                      <a:pt x="6667" y="179070"/>
                    </a:cubicBezTo>
                    <a:cubicBezTo>
                      <a:pt x="2857" y="170498"/>
                      <a:pt x="952" y="158115"/>
                      <a:pt x="952" y="141923"/>
                    </a:cubicBezTo>
                    <a:lnTo>
                      <a:pt x="952" y="132398"/>
                    </a:lnTo>
                    <a:lnTo>
                      <a:pt x="55245" y="132398"/>
                    </a:lnTo>
                    <a:lnTo>
                      <a:pt x="55245" y="144780"/>
                    </a:lnTo>
                    <a:cubicBezTo>
                      <a:pt x="55245" y="155257"/>
                      <a:pt x="56197" y="162877"/>
                      <a:pt x="57150" y="165735"/>
                    </a:cubicBezTo>
                    <a:cubicBezTo>
                      <a:pt x="58102" y="168593"/>
                      <a:pt x="60960" y="170498"/>
                      <a:pt x="64770" y="170498"/>
                    </a:cubicBezTo>
                    <a:cubicBezTo>
                      <a:pt x="69532" y="170498"/>
                      <a:pt x="72390" y="169545"/>
                      <a:pt x="73342" y="167640"/>
                    </a:cubicBezTo>
                    <a:cubicBezTo>
                      <a:pt x="75247" y="165735"/>
                      <a:pt x="76200" y="160973"/>
                      <a:pt x="76200" y="154305"/>
                    </a:cubicBezTo>
                    <a:cubicBezTo>
                      <a:pt x="76200" y="144780"/>
                      <a:pt x="75247" y="139065"/>
                      <a:pt x="73342" y="136207"/>
                    </a:cubicBezTo>
                    <a:cubicBezTo>
                      <a:pt x="71438" y="133350"/>
                      <a:pt x="59055" y="126682"/>
                      <a:pt x="38100" y="115252"/>
                    </a:cubicBezTo>
                    <a:cubicBezTo>
                      <a:pt x="20002" y="104775"/>
                      <a:pt x="9525" y="96202"/>
                      <a:pt x="5715" y="87630"/>
                    </a:cubicBezTo>
                    <a:cubicBezTo>
                      <a:pt x="1905" y="79058"/>
                      <a:pt x="0" y="69533"/>
                      <a:pt x="0" y="58102"/>
                    </a:cubicBezTo>
                    <a:cubicBezTo>
                      <a:pt x="0" y="41910"/>
                      <a:pt x="1905" y="30480"/>
                      <a:pt x="6667" y="22860"/>
                    </a:cubicBezTo>
                    <a:cubicBezTo>
                      <a:pt x="10477" y="15240"/>
                      <a:pt x="18097" y="9525"/>
                      <a:pt x="28575" y="5715"/>
                    </a:cubicBezTo>
                    <a:cubicBezTo>
                      <a:pt x="39052" y="1905"/>
                      <a:pt x="50482" y="0"/>
                      <a:pt x="63817" y="0"/>
                    </a:cubicBezTo>
                    <a:cubicBezTo>
                      <a:pt x="77152" y="0"/>
                      <a:pt x="88582" y="1905"/>
                      <a:pt x="98107" y="4763"/>
                    </a:cubicBezTo>
                    <a:cubicBezTo>
                      <a:pt x="107632" y="8573"/>
                      <a:pt x="114300" y="12383"/>
                      <a:pt x="119063" y="18098"/>
                    </a:cubicBezTo>
                    <a:cubicBezTo>
                      <a:pt x="123825" y="23813"/>
                      <a:pt x="126682" y="28575"/>
                      <a:pt x="127635" y="33338"/>
                    </a:cubicBezTo>
                    <a:cubicBezTo>
                      <a:pt x="128588" y="38100"/>
                      <a:pt x="129540" y="45720"/>
                      <a:pt x="129540" y="55245"/>
                    </a:cubicBezTo>
                    <a:lnTo>
                      <a:pt x="129540" y="6477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56" name="Google Shape;56;p7"/>
              <p:cNvSpPr/>
              <p:nvPr/>
            </p:nvSpPr>
            <p:spPr>
              <a:xfrm>
                <a:off x="7306627" y="2502649"/>
                <a:ext cx="137159" cy="206692"/>
              </a:xfrm>
              <a:custGeom>
                <a:avLst/>
                <a:gdLst/>
                <a:ahLst/>
                <a:cxnLst/>
                <a:rect l="l" t="t" r="r" b="b"/>
                <a:pathLst>
                  <a:path w="137159" h="206692" extrusionOk="0">
                    <a:moveTo>
                      <a:pt x="137160" y="78105"/>
                    </a:moveTo>
                    <a:lnTo>
                      <a:pt x="80010" y="78105"/>
                    </a:lnTo>
                    <a:lnTo>
                      <a:pt x="80010" y="55245"/>
                    </a:lnTo>
                    <a:cubicBezTo>
                      <a:pt x="80010" y="47625"/>
                      <a:pt x="79057" y="41910"/>
                      <a:pt x="78105" y="39052"/>
                    </a:cubicBezTo>
                    <a:cubicBezTo>
                      <a:pt x="77153" y="36195"/>
                      <a:pt x="74295" y="34290"/>
                      <a:pt x="70485" y="34290"/>
                    </a:cubicBezTo>
                    <a:cubicBezTo>
                      <a:pt x="66675" y="34290"/>
                      <a:pt x="64770" y="35242"/>
                      <a:pt x="63817" y="38100"/>
                    </a:cubicBezTo>
                    <a:cubicBezTo>
                      <a:pt x="62865" y="40957"/>
                      <a:pt x="61913" y="46673"/>
                      <a:pt x="61913" y="55245"/>
                    </a:cubicBezTo>
                    <a:lnTo>
                      <a:pt x="61913" y="149543"/>
                    </a:lnTo>
                    <a:cubicBezTo>
                      <a:pt x="61913" y="156210"/>
                      <a:pt x="62865" y="161925"/>
                      <a:pt x="64770" y="165735"/>
                    </a:cubicBezTo>
                    <a:cubicBezTo>
                      <a:pt x="66675" y="169545"/>
                      <a:pt x="69532" y="171450"/>
                      <a:pt x="72390" y="171450"/>
                    </a:cubicBezTo>
                    <a:cubicBezTo>
                      <a:pt x="76200" y="171450"/>
                      <a:pt x="79057" y="169545"/>
                      <a:pt x="80963" y="165735"/>
                    </a:cubicBezTo>
                    <a:cubicBezTo>
                      <a:pt x="82867" y="161925"/>
                      <a:pt x="82867" y="155257"/>
                      <a:pt x="82867" y="144780"/>
                    </a:cubicBezTo>
                    <a:lnTo>
                      <a:pt x="82867" y="120015"/>
                    </a:lnTo>
                    <a:lnTo>
                      <a:pt x="137160" y="120015"/>
                    </a:lnTo>
                    <a:cubicBezTo>
                      <a:pt x="137160" y="136207"/>
                      <a:pt x="136207" y="147637"/>
                      <a:pt x="135255" y="156210"/>
                    </a:cubicBezTo>
                    <a:cubicBezTo>
                      <a:pt x="134303" y="163830"/>
                      <a:pt x="130492" y="172402"/>
                      <a:pt x="124778" y="180975"/>
                    </a:cubicBezTo>
                    <a:cubicBezTo>
                      <a:pt x="119063" y="189548"/>
                      <a:pt x="111442" y="195262"/>
                      <a:pt x="102870" y="200025"/>
                    </a:cubicBezTo>
                    <a:cubicBezTo>
                      <a:pt x="93345" y="203835"/>
                      <a:pt x="82867" y="206693"/>
                      <a:pt x="68580" y="206693"/>
                    </a:cubicBezTo>
                    <a:cubicBezTo>
                      <a:pt x="51435" y="206693"/>
                      <a:pt x="38100" y="203835"/>
                      <a:pt x="27622" y="198120"/>
                    </a:cubicBezTo>
                    <a:cubicBezTo>
                      <a:pt x="17145" y="192405"/>
                      <a:pt x="10478" y="183832"/>
                      <a:pt x="6667" y="173355"/>
                    </a:cubicBezTo>
                    <a:cubicBezTo>
                      <a:pt x="2857" y="162877"/>
                      <a:pt x="0" y="147637"/>
                      <a:pt x="0" y="128587"/>
                    </a:cubicBezTo>
                    <a:lnTo>
                      <a:pt x="0" y="71438"/>
                    </a:lnTo>
                    <a:cubicBezTo>
                      <a:pt x="0" y="54292"/>
                      <a:pt x="1905" y="41910"/>
                      <a:pt x="4763" y="33338"/>
                    </a:cubicBezTo>
                    <a:cubicBezTo>
                      <a:pt x="8572" y="24765"/>
                      <a:pt x="15240" y="17145"/>
                      <a:pt x="26670" y="10477"/>
                    </a:cubicBezTo>
                    <a:cubicBezTo>
                      <a:pt x="38100" y="3810"/>
                      <a:pt x="51435" y="0"/>
                      <a:pt x="67628" y="0"/>
                    </a:cubicBezTo>
                    <a:cubicBezTo>
                      <a:pt x="83820" y="0"/>
                      <a:pt x="97155" y="3810"/>
                      <a:pt x="108585" y="10477"/>
                    </a:cubicBezTo>
                    <a:cubicBezTo>
                      <a:pt x="120015" y="17145"/>
                      <a:pt x="127635" y="25717"/>
                      <a:pt x="131445" y="36195"/>
                    </a:cubicBezTo>
                    <a:cubicBezTo>
                      <a:pt x="135255" y="46673"/>
                      <a:pt x="137160" y="59055"/>
                      <a:pt x="137160" y="7810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57" name="Google Shape;57;p7"/>
              <p:cNvSpPr/>
              <p:nvPr/>
            </p:nvSpPr>
            <p:spPr>
              <a:xfrm>
                <a:off x="7504746" y="2460739"/>
                <a:ext cx="140970" cy="245745"/>
              </a:xfrm>
              <a:custGeom>
                <a:avLst/>
                <a:gdLst/>
                <a:ahLst/>
                <a:cxnLst/>
                <a:rect l="l" t="t" r="r" b="b"/>
                <a:pathLst>
                  <a:path w="140970" h="245745" extrusionOk="0">
                    <a:moveTo>
                      <a:pt x="60960" y="0"/>
                    </a:moveTo>
                    <a:lnTo>
                      <a:pt x="60960" y="55245"/>
                    </a:lnTo>
                    <a:cubicBezTo>
                      <a:pt x="65722" y="50483"/>
                      <a:pt x="71438" y="46673"/>
                      <a:pt x="78105" y="44767"/>
                    </a:cubicBezTo>
                    <a:cubicBezTo>
                      <a:pt x="83820" y="41910"/>
                      <a:pt x="90488" y="40958"/>
                      <a:pt x="97155" y="40958"/>
                    </a:cubicBezTo>
                    <a:cubicBezTo>
                      <a:pt x="107633" y="40958"/>
                      <a:pt x="117158" y="43815"/>
                      <a:pt x="124778" y="49530"/>
                    </a:cubicBezTo>
                    <a:cubicBezTo>
                      <a:pt x="132397" y="55245"/>
                      <a:pt x="137160" y="60960"/>
                      <a:pt x="138113" y="68580"/>
                    </a:cubicBezTo>
                    <a:cubicBezTo>
                      <a:pt x="140018" y="75248"/>
                      <a:pt x="140970" y="88583"/>
                      <a:pt x="140970" y="107633"/>
                    </a:cubicBezTo>
                    <a:lnTo>
                      <a:pt x="140970" y="245745"/>
                    </a:lnTo>
                    <a:lnTo>
                      <a:pt x="80010" y="245745"/>
                    </a:lnTo>
                    <a:lnTo>
                      <a:pt x="80010" y="104775"/>
                    </a:lnTo>
                    <a:cubicBezTo>
                      <a:pt x="80010" y="93345"/>
                      <a:pt x="79058" y="85725"/>
                      <a:pt x="78105" y="81915"/>
                    </a:cubicBezTo>
                    <a:cubicBezTo>
                      <a:pt x="77153" y="79058"/>
                      <a:pt x="74295" y="77152"/>
                      <a:pt x="70485" y="77152"/>
                    </a:cubicBezTo>
                    <a:cubicBezTo>
                      <a:pt x="66675" y="77152"/>
                      <a:pt x="63818" y="79058"/>
                      <a:pt x="62865" y="81915"/>
                    </a:cubicBezTo>
                    <a:cubicBezTo>
                      <a:pt x="61913" y="85725"/>
                      <a:pt x="60960" y="92392"/>
                      <a:pt x="60960" y="101917"/>
                    </a:cubicBezTo>
                    <a:lnTo>
                      <a:pt x="60960" y="244792"/>
                    </a:lnTo>
                    <a:lnTo>
                      <a:pt x="0" y="244792"/>
                    </a:lnTo>
                    <a:lnTo>
                      <a:pt x="0" y="0"/>
                    </a:lnTo>
                    <a:lnTo>
                      <a:pt x="60960" y="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58" name="Google Shape;58;p7"/>
              <p:cNvSpPr/>
              <p:nvPr/>
            </p:nvSpPr>
            <p:spPr>
              <a:xfrm>
                <a:off x="7706677" y="2501696"/>
                <a:ext cx="138112" cy="206692"/>
              </a:xfrm>
              <a:custGeom>
                <a:avLst/>
                <a:gdLst/>
                <a:ahLst/>
                <a:cxnLst/>
                <a:rect l="l" t="t" r="r" b="b"/>
                <a:pathLst>
                  <a:path w="138112" h="206692" extrusionOk="0">
                    <a:moveTo>
                      <a:pt x="57150" y="80963"/>
                    </a:moveTo>
                    <a:lnTo>
                      <a:pt x="0" y="80963"/>
                    </a:lnTo>
                    <a:lnTo>
                      <a:pt x="0" y="67627"/>
                    </a:lnTo>
                    <a:cubicBezTo>
                      <a:pt x="0" y="52388"/>
                      <a:pt x="1905" y="40005"/>
                      <a:pt x="5715" y="31432"/>
                    </a:cubicBezTo>
                    <a:cubicBezTo>
                      <a:pt x="9525" y="22860"/>
                      <a:pt x="16192" y="15240"/>
                      <a:pt x="27622" y="9525"/>
                    </a:cubicBezTo>
                    <a:cubicBezTo>
                      <a:pt x="38100" y="2857"/>
                      <a:pt x="52388" y="0"/>
                      <a:pt x="69532" y="0"/>
                    </a:cubicBezTo>
                    <a:cubicBezTo>
                      <a:pt x="90488" y="0"/>
                      <a:pt x="105728" y="3810"/>
                      <a:pt x="116205" y="10477"/>
                    </a:cubicBezTo>
                    <a:cubicBezTo>
                      <a:pt x="126682" y="18097"/>
                      <a:pt x="133350" y="26670"/>
                      <a:pt x="135255" y="37147"/>
                    </a:cubicBezTo>
                    <a:cubicBezTo>
                      <a:pt x="137160" y="47625"/>
                      <a:pt x="138113" y="69532"/>
                      <a:pt x="138113" y="102870"/>
                    </a:cubicBezTo>
                    <a:lnTo>
                      <a:pt x="138113" y="202883"/>
                    </a:lnTo>
                    <a:lnTo>
                      <a:pt x="79057" y="202883"/>
                    </a:lnTo>
                    <a:lnTo>
                      <a:pt x="79057" y="184785"/>
                    </a:lnTo>
                    <a:cubicBezTo>
                      <a:pt x="75247" y="191452"/>
                      <a:pt x="70485" y="197167"/>
                      <a:pt x="64770" y="200977"/>
                    </a:cubicBezTo>
                    <a:cubicBezTo>
                      <a:pt x="59055" y="204788"/>
                      <a:pt x="51435" y="206692"/>
                      <a:pt x="43815" y="206692"/>
                    </a:cubicBezTo>
                    <a:cubicBezTo>
                      <a:pt x="33338" y="206692"/>
                      <a:pt x="23813" y="203835"/>
                      <a:pt x="14288" y="198120"/>
                    </a:cubicBezTo>
                    <a:cubicBezTo>
                      <a:pt x="5715" y="192405"/>
                      <a:pt x="953" y="179070"/>
                      <a:pt x="953" y="159067"/>
                    </a:cubicBezTo>
                    <a:lnTo>
                      <a:pt x="953" y="142875"/>
                    </a:lnTo>
                    <a:cubicBezTo>
                      <a:pt x="953" y="127635"/>
                      <a:pt x="2857" y="118110"/>
                      <a:pt x="7620" y="112395"/>
                    </a:cubicBezTo>
                    <a:cubicBezTo>
                      <a:pt x="12382" y="106680"/>
                      <a:pt x="23813" y="100965"/>
                      <a:pt x="42863" y="93345"/>
                    </a:cubicBezTo>
                    <a:cubicBezTo>
                      <a:pt x="62865" y="85725"/>
                      <a:pt x="73342" y="80010"/>
                      <a:pt x="75247" y="77152"/>
                    </a:cubicBezTo>
                    <a:cubicBezTo>
                      <a:pt x="76200" y="74295"/>
                      <a:pt x="77153" y="68580"/>
                      <a:pt x="77153" y="60960"/>
                    </a:cubicBezTo>
                    <a:cubicBezTo>
                      <a:pt x="77153" y="50482"/>
                      <a:pt x="76200" y="43815"/>
                      <a:pt x="75247" y="40957"/>
                    </a:cubicBezTo>
                    <a:cubicBezTo>
                      <a:pt x="73342" y="38100"/>
                      <a:pt x="71438" y="36195"/>
                      <a:pt x="67628" y="36195"/>
                    </a:cubicBezTo>
                    <a:cubicBezTo>
                      <a:pt x="63817" y="36195"/>
                      <a:pt x="60960" y="37147"/>
                      <a:pt x="60007" y="40005"/>
                    </a:cubicBezTo>
                    <a:cubicBezTo>
                      <a:pt x="59055" y="42863"/>
                      <a:pt x="58103" y="49530"/>
                      <a:pt x="58103" y="60960"/>
                    </a:cubicBezTo>
                    <a:lnTo>
                      <a:pt x="58103" y="80963"/>
                    </a:lnTo>
                    <a:close/>
                    <a:moveTo>
                      <a:pt x="77153" y="108585"/>
                    </a:moveTo>
                    <a:cubicBezTo>
                      <a:pt x="67628" y="115252"/>
                      <a:pt x="61913" y="121920"/>
                      <a:pt x="60007" y="126683"/>
                    </a:cubicBezTo>
                    <a:cubicBezTo>
                      <a:pt x="58103" y="131445"/>
                      <a:pt x="58103" y="138113"/>
                      <a:pt x="58103" y="147638"/>
                    </a:cubicBezTo>
                    <a:cubicBezTo>
                      <a:pt x="58103" y="158115"/>
                      <a:pt x="59055" y="164783"/>
                      <a:pt x="60007" y="167640"/>
                    </a:cubicBezTo>
                    <a:cubicBezTo>
                      <a:pt x="60960" y="170497"/>
                      <a:pt x="63817" y="172402"/>
                      <a:pt x="67628" y="172402"/>
                    </a:cubicBezTo>
                    <a:cubicBezTo>
                      <a:pt x="71438" y="172402"/>
                      <a:pt x="74295" y="171450"/>
                      <a:pt x="75247" y="168592"/>
                    </a:cubicBezTo>
                    <a:cubicBezTo>
                      <a:pt x="76200" y="166688"/>
                      <a:pt x="77153" y="160020"/>
                      <a:pt x="77153" y="149542"/>
                    </a:cubicBezTo>
                    <a:lnTo>
                      <a:pt x="77153" y="108585"/>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59" name="Google Shape;59;p7"/>
              <p:cNvSpPr/>
              <p:nvPr/>
            </p:nvSpPr>
            <p:spPr>
              <a:xfrm>
                <a:off x="7898129" y="2460739"/>
                <a:ext cx="87629" cy="243840"/>
              </a:xfrm>
              <a:custGeom>
                <a:avLst/>
                <a:gdLst/>
                <a:ahLst/>
                <a:cxnLst/>
                <a:rect l="l" t="t" r="r" b="b"/>
                <a:pathLst>
                  <a:path w="87629" h="243840" extrusionOk="0">
                    <a:moveTo>
                      <a:pt x="87630" y="0"/>
                    </a:moveTo>
                    <a:lnTo>
                      <a:pt x="87630" y="30480"/>
                    </a:lnTo>
                    <a:cubicBezTo>
                      <a:pt x="75247" y="30480"/>
                      <a:pt x="67627" y="31433"/>
                      <a:pt x="65722" y="32385"/>
                    </a:cubicBezTo>
                    <a:cubicBezTo>
                      <a:pt x="63817" y="33338"/>
                      <a:pt x="61913" y="37148"/>
                      <a:pt x="61913" y="41910"/>
                    </a:cubicBezTo>
                    <a:lnTo>
                      <a:pt x="61913" y="48577"/>
                    </a:lnTo>
                    <a:lnTo>
                      <a:pt x="87630" y="48577"/>
                    </a:lnTo>
                    <a:lnTo>
                      <a:pt x="87630" y="80010"/>
                    </a:lnTo>
                    <a:lnTo>
                      <a:pt x="73342" y="80010"/>
                    </a:lnTo>
                    <a:lnTo>
                      <a:pt x="73342" y="243840"/>
                    </a:lnTo>
                    <a:lnTo>
                      <a:pt x="12382" y="243840"/>
                    </a:lnTo>
                    <a:lnTo>
                      <a:pt x="12382" y="80010"/>
                    </a:lnTo>
                    <a:lnTo>
                      <a:pt x="0" y="80010"/>
                    </a:lnTo>
                    <a:lnTo>
                      <a:pt x="0" y="48577"/>
                    </a:lnTo>
                    <a:lnTo>
                      <a:pt x="12382" y="48577"/>
                    </a:lnTo>
                    <a:cubicBezTo>
                      <a:pt x="12382" y="35242"/>
                      <a:pt x="12382" y="26670"/>
                      <a:pt x="13335" y="21908"/>
                    </a:cubicBezTo>
                    <a:cubicBezTo>
                      <a:pt x="14288" y="17145"/>
                      <a:pt x="16192" y="13335"/>
                      <a:pt x="20002" y="10477"/>
                    </a:cubicBezTo>
                    <a:cubicBezTo>
                      <a:pt x="23813" y="6667"/>
                      <a:pt x="28575" y="4763"/>
                      <a:pt x="35242" y="2858"/>
                    </a:cubicBezTo>
                    <a:cubicBezTo>
                      <a:pt x="41910" y="952"/>
                      <a:pt x="51435" y="0"/>
                      <a:pt x="64770" y="0"/>
                    </a:cubicBezTo>
                    <a:lnTo>
                      <a:pt x="87630" y="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60" name="Google Shape;60;p7"/>
              <p:cNvSpPr/>
              <p:nvPr/>
            </p:nvSpPr>
            <p:spPr>
              <a:xfrm>
                <a:off x="8030527" y="2476931"/>
                <a:ext cx="93344" cy="226695"/>
              </a:xfrm>
              <a:custGeom>
                <a:avLst/>
                <a:gdLst/>
                <a:ahLst/>
                <a:cxnLst/>
                <a:rect l="l" t="t" r="r" b="b"/>
                <a:pathLst>
                  <a:path w="93344" h="226695" extrusionOk="0">
                    <a:moveTo>
                      <a:pt x="74295" y="953"/>
                    </a:moveTo>
                    <a:lnTo>
                      <a:pt x="74295" y="32385"/>
                    </a:lnTo>
                    <a:lnTo>
                      <a:pt x="90488" y="32385"/>
                    </a:lnTo>
                    <a:lnTo>
                      <a:pt x="90488" y="63818"/>
                    </a:lnTo>
                    <a:lnTo>
                      <a:pt x="74295" y="63818"/>
                    </a:lnTo>
                    <a:lnTo>
                      <a:pt x="74295" y="170498"/>
                    </a:lnTo>
                    <a:cubicBezTo>
                      <a:pt x="74295" y="183833"/>
                      <a:pt x="75247" y="191453"/>
                      <a:pt x="76200" y="192405"/>
                    </a:cubicBezTo>
                    <a:cubicBezTo>
                      <a:pt x="77153" y="194310"/>
                      <a:pt x="82867" y="194310"/>
                      <a:pt x="93345" y="194310"/>
                    </a:cubicBezTo>
                    <a:lnTo>
                      <a:pt x="93345" y="226695"/>
                    </a:lnTo>
                    <a:lnTo>
                      <a:pt x="68580" y="226695"/>
                    </a:lnTo>
                    <a:cubicBezTo>
                      <a:pt x="54292" y="226695"/>
                      <a:pt x="44767" y="225742"/>
                      <a:pt x="39053" y="224790"/>
                    </a:cubicBezTo>
                    <a:cubicBezTo>
                      <a:pt x="33338" y="223838"/>
                      <a:pt x="27622" y="220980"/>
                      <a:pt x="23813" y="217170"/>
                    </a:cubicBezTo>
                    <a:cubicBezTo>
                      <a:pt x="19050" y="213360"/>
                      <a:pt x="16192" y="208598"/>
                      <a:pt x="15240" y="202883"/>
                    </a:cubicBezTo>
                    <a:cubicBezTo>
                      <a:pt x="14288" y="197167"/>
                      <a:pt x="13335" y="184785"/>
                      <a:pt x="13335" y="164783"/>
                    </a:cubicBezTo>
                    <a:lnTo>
                      <a:pt x="13335" y="62865"/>
                    </a:lnTo>
                    <a:lnTo>
                      <a:pt x="0" y="62865"/>
                    </a:lnTo>
                    <a:lnTo>
                      <a:pt x="0" y="31433"/>
                    </a:lnTo>
                    <a:lnTo>
                      <a:pt x="13335" y="31433"/>
                    </a:lnTo>
                    <a:lnTo>
                      <a:pt x="13335" y="0"/>
                    </a:lnTo>
                    <a:lnTo>
                      <a:pt x="74295" y="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grpSp>
      </p:grpSp>
      <p:cxnSp>
        <p:nvCxnSpPr>
          <p:cNvPr id="61" name="Google Shape;61;p7"/>
          <p:cNvCxnSpPr/>
          <p:nvPr/>
        </p:nvCxnSpPr>
        <p:spPr>
          <a:xfrm flipH="1">
            <a:off x="3897691" y="-57150"/>
            <a:ext cx="1954628" cy="6950075"/>
          </a:xfrm>
          <a:prstGeom prst="straightConnector1">
            <a:avLst/>
          </a:prstGeom>
          <a:noFill/>
          <a:ln w="127000" cap="flat" cmpd="sng">
            <a:solidFill>
              <a:schemeClr val="lt1"/>
            </a:solidFill>
            <a:prstDash val="solid"/>
            <a:miter lim="800000"/>
            <a:headEnd type="none" w="sm" len="sm"/>
            <a:tailEnd type="none" w="sm" len="sm"/>
          </a:ln>
        </p:spPr>
      </p:cxnSp>
      <p:sp>
        <p:nvSpPr>
          <p:cNvPr id="6" name="Bildplatzhalter 5">
            <a:extLst>
              <a:ext uri="{FF2B5EF4-FFF2-40B4-BE49-F238E27FC236}">
                <a16:creationId xmlns:a16="http://schemas.microsoft.com/office/drawing/2014/main" id="{9B1EEC60-5F7E-96D0-50B8-ACC795926439}"/>
              </a:ext>
            </a:extLst>
          </p:cNvPr>
          <p:cNvSpPr>
            <a:spLocks noGrp="1"/>
          </p:cNvSpPr>
          <p:nvPr>
            <p:ph type="pic" sz="quarter" idx="10"/>
          </p:nvPr>
        </p:nvSpPr>
        <p:spPr>
          <a:xfrm>
            <a:off x="906404" y="-2"/>
            <a:ext cx="12328989" cy="6950075"/>
          </a:xfrm>
        </p:spPr>
        <p:txBody>
          <a:bodyPr/>
          <a:lstStyle/>
          <a:p>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62"/>
        <p:cNvGrpSpPr/>
        <p:nvPr/>
      </p:nvGrpSpPr>
      <p:grpSpPr>
        <a:xfrm>
          <a:off x="0" y="0"/>
          <a:ext cx="0" cy="0"/>
          <a:chOff x="0" y="0"/>
          <a:chExt cx="0" cy="0"/>
        </a:xfrm>
      </p:grpSpPr>
      <p:sp>
        <p:nvSpPr>
          <p:cNvPr id="63" name="Google Shape;63;p8"/>
          <p:cNvSpPr txBox="1">
            <a:spLocks noGrp="1"/>
          </p:cNvSpPr>
          <p:nvPr>
            <p:ph type="title"/>
          </p:nvPr>
        </p:nvSpPr>
        <p:spPr>
          <a:xfrm>
            <a:off x="653143" y="609600"/>
            <a:ext cx="8313575" cy="333375"/>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600"/>
              <a:buFont typeface="Impact"/>
              <a:buNone/>
              <a:defRPr sz="3600" b="0">
                <a:latin typeface="Impact"/>
                <a:ea typeface="Impact"/>
                <a:cs typeface="Impact"/>
                <a:sym typeface="Impac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8"/>
          <p:cNvSpPr txBox="1">
            <a:spLocks noGrp="1"/>
          </p:cNvSpPr>
          <p:nvPr>
            <p:ph type="body" idx="1"/>
          </p:nvPr>
        </p:nvSpPr>
        <p:spPr>
          <a:xfrm>
            <a:off x="653275" y="1219200"/>
            <a:ext cx="10852322" cy="5029200"/>
          </a:xfrm>
          <a:prstGeom prst="rect">
            <a:avLst/>
          </a:prstGeom>
          <a:noFill/>
          <a:ln>
            <a:noFill/>
          </a:ln>
        </p:spPr>
        <p:txBody>
          <a:bodyPr spcFirstLastPara="1" wrap="square" lIns="91425" tIns="45700" rIns="91425" bIns="45700" anchor="t" anchorCtr="0">
            <a:normAutofit/>
          </a:bodyPr>
          <a:lstStyle>
            <a:lvl1pPr marL="457200" lvl="0" indent="-320040" algn="l">
              <a:lnSpc>
                <a:spcPct val="90000"/>
              </a:lnSpc>
              <a:spcBef>
                <a:spcPts val="1400"/>
              </a:spcBef>
              <a:spcAft>
                <a:spcPts val="0"/>
              </a:spcAft>
              <a:buSzPts val="1440"/>
              <a:buChar char="•"/>
              <a:defRPr/>
            </a:lvl1pPr>
            <a:lvl2pPr marL="914400" lvl="1" indent="-320040" algn="l">
              <a:lnSpc>
                <a:spcPct val="90000"/>
              </a:lnSpc>
              <a:spcBef>
                <a:spcPts val="200"/>
              </a:spcBef>
              <a:spcAft>
                <a:spcPts val="0"/>
              </a:spcAft>
              <a:buSzPts val="1440"/>
              <a:buChar char="o"/>
              <a:defRPr/>
            </a:lvl2pPr>
            <a:lvl3pPr marL="1371600" lvl="2" indent="-320039" algn="l">
              <a:lnSpc>
                <a:spcPct val="90000"/>
              </a:lnSpc>
              <a:spcBef>
                <a:spcPts val="400"/>
              </a:spcBef>
              <a:spcAft>
                <a:spcPts val="0"/>
              </a:spcAft>
              <a:buSzPts val="1440"/>
              <a:buChar char="▪"/>
              <a:defRPr/>
            </a:lvl3pPr>
            <a:lvl4pPr marL="1828800" lvl="3" indent="-320039" algn="l">
              <a:lnSpc>
                <a:spcPct val="90000"/>
              </a:lnSpc>
              <a:spcBef>
                <a:spcPts val="400"/>
              </a:spcBef>
              <a:spcAft>
                <a:spcPts val="0"/>
              </a:spcAft>
              <a:buSzPts val="1440"/>
              <a:buChar char="−"/>
              <a:defRPr/>
            </a:lvl4pPr>
            <a:lvl5pPr marL="2286000" lvl="4" indent="-320039" algn="l">
              <a:lnSpc>
                <a:spcPct val="90000"/>
              </a:lnSpc>
              <a:spcBef>
                <a:spcPts val="400"/>
              </a:spcBef>
              <a:spcAft>
                <a:spcPts val="0"/>
              </a:spcAft>
              <a:buSzPts val="1440"/>
              <a:buChar char="•"/>
              <a:defRPr/>
            </a:lvl5pPr>
            <a:lvl6pPr marL="2743200" lvl="5" indent="-320039" algn="l">
              <a:lnSpc>
                <a:spcPct val="90000"/>
              </a:lnSpc>
              <a:spcBef>
                <a:spcPts val="400"/>
              </a:spcBef>
              <a:spcAft>
                <a:spcPts val="0"/>
              </a:spcAft>
              <a:buSzPts val="1440"/>
              <a:buChar char="•"/>
              <a:defRPr/>
            </a:lvl6pPr>
            <a:lvl7pPr marL="3200400" lvl="6" indent="-320039" algn="l">
              <a:lnSpc>
                <a:spcPct val="90000"/>
              </a:lnSpc>
              <a:spcBef>
                <a:spcPts val="400"/>
              </a:spcBef>
              <a:spcAft>
                <a:spcPts val="0"/>
              </a:spcAft>
              <a:buSzPts val="1440"/>
              <a:buChar char="•"/>
              <a:defRPr/>
            </a:lvl7pPr>
            <a:lvl8pPr marL="3657600" lvl="7" indent="-320040" algn="l">
              <a:lnSpc>
                <a:spcPct val="90000"/>
              </a:lnSpc>
              <a:spcBef>
                <a:spcPts val="400"/>
              </a:spcBef>
              <a:spcAft>
                <a:spcPts val="0"/>
              </a:spcAft>
              <a:buSzPts val="1440"/>
              <a:buChar char="•"/>
              <a:defRPr/>
            </a:lvl8pPr>
            <a:lvl9pPr marL="4114800" lvl="8" indent="-320040" algn="l">
              <a:lnSpc>
                <a:spcPct val="90000"/>
              </a:lnSpc>
              <a:spcBef>
                <a:spcPts val="400"/>
              </a:spcBef>
              <a:spcAft>
                <a:spcPts val="400"/>
              </a:spcAft>
              <a:buSzPts val="1440"/>
              <a:buChar char="•"/>
              <a:defRPr/>
            </a:lvl9pPr>
          </a:lstStyle>
          <a:p>
            <a:endParaRPr/>
          </a:p>
        </p:txBody>
      </p:sp>
      <p:sp>
        <p:nvSpPr>
          <p:cNvPr id="65" name="Google Shape;65;p8"/>
          <p:cNvSpPr txBox="1">
            <a:spLocks noGrp="1"/>
          </p:cNvSpPr>
          <p:nvPr>
            <p:ph type="sldNum" idx="12"/>
          </p:nvPr>
        </p:nvSpPr>
        <p:spPr>
          <a:xfrm>
            <a:off x="11155679" y="6429374"/>
            <a:ext cx="383045" cy="428625"/>
          </a:xfrm>
          <a:prstGeom prst="rect">
            <a:avLst/>
          </a:prstGeom>
          <a:noFill/>
          <a:ln>
            <a:noFill/>
          </a:ln>
        </p:spPr>
        <p:txBody>
          <a:bodyPr spcFirstLastPara="1" wrap="square" lIns="91425" tIns="45700" rIns="91425" bIns="45700" anchor="ctr" anchorCtr="1">
            <a:noAutofit/>
          </a:bodyPr>
          <a:lstStyle>
            <a:lvl1pPr marL="0" lvl="0" indent="0" algn="r">
              <a:spcBef>
                <a:spcPts val="0"/>
              </a:spcBef>
              <a:buNone/>
              <a:defRPr sz="1200" b="1">
                <a:solidFill>
                  <a:schemeClr val="lt1"/>
                </a:solidFill>
                <a:latin typeface="Calibri"/>
                <a:ea typeface="Calibri"/>
                <a:cs typeface="Calibri"/>
                <a:sym typeface="Calibri"/>
              </a:defRPr>
            </a:lvl1pPr>
            <a:lvl2pPr marL="0" lvl="1" indent="0" algn="r">
              <a:spcBef>
                <a:spcPts val="0"/>
              </a:spcBef>
              <a:buNone/>
              <a:defRPr sz="1200" b="1">
                <a:solidFill>
                  <a:schemeClr val="lt1"/>
                </a:solidFill>
                <a:latin typeface="Calibri"/>
                <a:ea typeface="Calibri"/>
                <a:cs typeface="Calibri"/>
                <a:sym typeface="Calibri"/>
              </a:defRPr>
            </a:lvl2pPr>
            <a:lvl3pPr marL="0" lvl="2" indent="0" algn="r">
              <a:spcBef>
                <a:spcPts val="0"/>
              </a:spcBef>
              <a:buNone/>
              <a:defRPr sz="1200" b="1">
                <a:solidFill>
                  <a:schemeClr val="lt1"/>
                </a:solidFill>
                <a:latin typeface="Calibri"/>
                <a:ea typeface="Calibri"/>
                <a:cs typeface="Calibri"/>
                <a:sym typeface="Calibri"/>
              </a:defRPr>
            </a:lvl3pPr>
            <a:lvl4pPr marL="0" lvl="3" indent="0" algn="r">
              <a:spcBef>
                <a:spcPts val="0"/>
              </a:spcBef>
              <a:buNone/>
              <a:defRPr sz="1200" b="1">
                <a:solidFill>
                  <a:schemeClr val="lt1"/>
                </a:solidFill>
                <a:latin typeface="Calibri"/>
                <a:ea typeface="Calibri"/>
                <a:cs typeface="Calibri"/>
                <a:sym typeface="Calibri"/>
              </a:defRPr>
            </a:lvl4pPr>
            <a:lvl5pPr marL="0" lvl="4" indent="0" algn="r">
              <a:spcBef>
                <a:spcPts val="0"/>
              </a:spcBef>
              <a:buNone/>
              <a:defRPr sz="1200" b="1">
                <a:solidFill>
                  <a:schemeClr val="lt1"/>
                </a:solidFill>
                <a:latin typeface="Calibri"/>
                <a:ea typeface="Calibri"/>
                <a:cs typeface="Calibri"/>
                <a:sym typeface="Calibri"/>
              </a:defRPr>
            </a:lvl5pPr>
            <a:lvl6pPr marL="0" lvl="5" indent="0" algn="r">
              <a:spcBef>
                <a:spcPts val="0"/>
              </a:spcBef>
              <a:buNone/>
              <a:defRPr sz="1200" b="1">
                <a:solidFill>
                  <a:schemeClr val="lt1"/>
                </a:solidFill>
                <a:latin typeface="Calibri"/>
                <a:ea typeface="Calibri"/>
                <a:cs typeface="Calibri"/>
                <a:sym typeface="Calibri"/>
              </a:defRPr>
            </a:lvl6pPr>
            <a:lvl7pPr marL="0" lvl="6" indent="0" algn="r">
              <a:spcBef>
                <a:spcPts val="0"/>
              </a:spcBef>
              <a:buNone/>
              <a:defRPr sz="1200" b="1">
                <a:solidFill>
                  <a:schemeClr val="lt1"/>
                </a:solidFill>
                <a:latin typeface="Calibri"/>
                <a:ea typeface="Calibri"/>
                <a:cs typeface="Calibri"/>
                <a:sym typeface="Calibri"/>
              </a:defRPr>
            </a:lvl7pPr>
            <a:lvl8pPr marL="0" lvl="7" indent="0" algn="r">
              <a:spcBef>
                <a:spcPts val="0"/>
              </a:spcBef>
              <a:buNone/>
              <a:defRPr sz="1200" b="1">
                <a:solidFill>
                  <a:schemeClr val="lt1"/>
                </a:solidFill>
                <a:latin typeface="Calibri"/>
                <a:ea typeface="Calibri"/>
                <a:cs typeface="Calibri"/>
                <a:sym typeface="Calibri"/>
              </a:defRPr>
            </a:lvl8pPr>
            <a:lvl9pPr marL="0" lvl="8" indent="0" algn="r">
              <a:spcBef>
                <a:spcPts val="0"/>
              </a:spcBef>
              <a:buNone/>
              <a:defRPr sz="1200" b="1">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de-CH"/>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Titel und Inhalt">
  <p:cSld name="1_Titel und Inhalt">
    <p:spTree>
      <p:nvGrpSpPr>
        <p:cNvPr id="1" name="Shape 66"/>
        <p:cNvGrpSpPr/>
        <p:nvPr/>
      </p:nvGrpSpPr>
      <p:grpSpPr>
        <a:xfrm>
          <a:off x="0" y="0"/>
          <a:ext cx="0" cy="0"/>
          <a:chOff x="0" y="0"/>
          <a:chExt cx="0" cy="0"/>
        </a:xfrm>
      </p:grpSpPr>
      <p:sp>
        <p:nvSpPr>
          <p:cNvPr id="67" name="Google Shape;67;p9"/>
          <p:cNvSpPr txBox="1">
            <a:spLocks noGrp="1"/>
          </p:cNvSpPr>
          <p:nvPr>
            <p:ph type="title"/>
          </p:nvPr>
        </p:nvSpPr>
        <p:spPr>
          <a:xfrm>
            <a:off x="653143" y="609600"/>
            <a:ext cx="8341567" cy="333375"/>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600"/>
              <a:buFont typeface="Impact"/>
              <a:buNone/>
              <a:defRPr sz="3600" b="0">
                <a:latin typeface="Impact"/>
                <a:ea typeface="Impact"/>
                <a:cs typeface="Impact"/>
                <a:sym typeface="Impac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9"/>
          <p:cNvSpPr txBox="1">
            <a:spLocks noGrp="1"/>
          </p:cNvSpPr>
          <p:nvPr>
            <p:ph type="body" idx="1"/>
          </p:nvPr>
        </p:nvSpPr>
        <p:spPr>
          <a:xfrm>
            <a:off x="653275" y="1739900"/>
            <a:ext cx="10852322" cy="4508500"/>
          </a:xfrm>
          <a:prstGeom prst="rect">
            <a:avLst/>
          </a:prstGeom>
          <a:noFill/>
          <a:ln>
            <a:noFill/>
          </a:ln>
        </p:spPr>
        <p:txBody>
          <a:bodyPr spcFirstLastPara="1" wrap="square" lIns="91425" tIns="45700" rIns="91425" bIns="45700" anchor="t" anchorCtr="0">
            <a:normAutofit/>
          </a:bodyPr>
          <a:lstStyle>
            <a:lvl1pPr marL="457200" lvl="0" indent="-340360" algn="l">
              <a:lnSpc>
                <a:spcPct val="100000"/>
              </a:lnSpc>
              <a:spcBef>
                <a:spcPts val="1400"/>
              </a:spcBef>
              <a:spcAft>
                <a:spcPts val="0"/>
              </a:spcAft>
              <a:buSzPts val="1760"/>
              <a:buChar char="•"/>
              <a:defRPr/>
            </a:lvl1pPr>
            <a:lvl2pPr marL="914400" lvl="1" indent="-330200" algn="l">
              <a:lnSpc>
                <a:spcPct val="100000"/>
              </a:lnSpc>
              <a:spcBef>
                <a:spcPts val="200"/>
              </a:spcBef>
              <a:spcAft>
                <a:spcPts val="0"/>
              </a:spcAft>
              <a:buSzPts val="1600"/>
              <a:buChar char="o"/>
              <a:defRPr/>
            </a:lvl2pPr>
            <a:lvl3pPr marL="1371600" lvl="2" indent="-320039" algn="l">
              <a:lnSpc>
                <a:spcPct val="100000"/>
              </a:lnSpc>
              <a:spcBef>
                <a:spcPts val="400"/>
              </a:spcBef>
              <a:spcAft>
                <a:spcPts val="0"/>
              </a:spcAft>
              <a:buSzPts val="1440"/>
              <a:buChar char="▪"/>
              <a:defRPr/>
            </a:lvl3pPr>
            <a:lvl4pPr marL="1828800" lvl="3" indent="-309880" algn="l">
              <a:lnSpc>
                <a:spcPct val="100000"/>
              </a:lnSpc>
              <a:spcBef>
                <a:spcPts val="400"/>
              </a:spcBef>
              <a:spcAft>
                <a:spcPts val="0"/>
              </a:spcAft>
              <a:buSzPts val="1280"/>
              <a:buChar char="−"/>
              <a:defRPr/>
            </a:lvl4pPr>
            <a:lvl5pPr marL="2286000" lvl="4" indent="-309879" algn="l">
              <a:lnSpc>
                <a:spcPct val="100000"/>
              </a:lnSpc>
              <a:spcBef>
                <a:spcPts val="400"/>
              </a:spcBef>
              <a:spcAft>
                <a:spcPts val="0"/>
              </a:spcAft>
              <a:buSzPts val="1280"/>
              <a:buChar char="•"/>
              <a:defRPr/>
            </a:lvl5pPr>
            <a:lvl6pPr marL="2743200" lvl="5" indent="-320039" algn="l">
              <a:lnSpc>
                <a:spcPct val="90000"/>
              </a:lnSpc>
              <a:spcBef>
                <a:spcPts val="400"/>
              </a:spcBef>
              <a:spcAft>
                <a:spcPts val="0"/>
              </a:spcAft>
              <a:buSzPts val="1440"/>
              <a:buChar char="•"/>
              <a:defRPr/>
            </a:lvl6pPr>
            <a:lvl7pPr marL="3200400" lvl="6" indent="-320039" algn="l">
              <a:lnSpc>
                <a:spcPct val="90000"/>
              </a:lnSpc>
              <a:spcBef>
                <a:spcPts val="400"/>
              </a:spcBef>
              <a:spcAft>
                <a:spcPts val="0"/>
              </a:spcAft>
              <a:buSzPts val="1440"/>
              <a:buChar char="•"/>
              <a:defRPr/>
            </a:lvl7pPr>
            <a:lvl8pPr marL="3657600" lvl="7" indent="-320040" algn="l">
              <a:lnSpc>
                <a:spcPct val="90000"/>
              </a:lnSpc>
              <a:spcBef>
                <a:spcPts val="400"/>
              </a:spcBef>
              <a:spcAft>
                <a:spcPts val="0"/>
              </a:spcAft>
              <a:buSzPts val="1440"/>
              <a:buChar char="•"/>
              <a:defRPr/>
            </a:lvl8pPr>
            <a:lvl9pPr marL="4114800" lvl="8" indent="-320040" algn="l">
              <a:lnSpc>
                <a:spcPct val="90000"/>
              </a:lnSpc>
              <a:spcBef>
                <a:spcPts val="400"/>
              </a:spcBef>
              <a:spcAft>
                <a:spcPts val="400"/>
              </a:spcAft>
              <a:buSzPts val="1440"/>
              <a:buChar char="•"/>
              <a:defRPr/>
            </a:lvl9pPr>
          </a:lstStyle>
          <a:p>
            <a:endParaRPr/>
          </a:p>
        </p:txBody>
      </p:sp>
      <p:sp>
        <p:nvSpPr>
          <p:cNvPr id="69" name="Google Shape;69;p9"/>
          <p:cNvSpPr txBox="1">
            <a:spLocks noGrp="1"/>
          </p:cNvSpPr>
          <p:nvPr>
            <p:ph type="sldNum" idx="12"/>
          </p:nvPr>
        </p:nvSpPr>
        <p:spPr>
          <a:xfrm>
            <a:off x="11155679" y="6429374"/>
            <a:ext cx="383045" cy="428625"/>
          </a:xfrm>
          <a:prstGeom prst="rect">
            <a:avLst/>
          </a:prstGeom>
          <a:noFill/>
          <a:ln>
            <a:noFill/>
          </a:ln>
        </p:spPr>
        <p:txBody>
          <a:bodyPr spcFirstLastPara="1" wrap="square" lIns="91425" tIns="45700" rIns="91425" bIns="45700" anchor="ctr" anchorCtr="1">
            <a:noAutofit/>
          </a:bodyPr>
          <a:lstStyle>
            <a:lvl1pPr marL="0" lvl="0" indent="0" algn="r">
              <a:spcBef>
                <a:spcPts val="0"/>
              </a:spcBef>
              <a:buNone/>
              <a:defRPr sz="1200" b="1">
                <a:solidFill>
                  <a:schemeClr val="lt1"/>
                </a:solidFill>
                <a:latin typeface="Calibri"/>
                <a:ea typeface="Calibri"/>
                <a:cs typeface="Calibri"/>
                <a:sym typeface="Calibri"/>
              </a:defRPr>
            </a:lvl1pPr>
            <a:lvl2pPr marL="0" lvl="1" indent="0" algn="r">
              <a:spcBef>
                <a:spcPts val="0"/>
              </a:spcBef>
              <a:buNone/>
              <a:defRPr sz="1200" b="1">
                <a:solidFill>
                  <a:schemeClr val="lt1"/>
                </a:solidFill>
                <a:latin typeface="Calibri"/>
                <a:ea typeface="Calibri"/>
                <a:cs typeface="Calibri"/>
                <a:sym typeface="Calibri"/>
              </a:defRPr>
            </a:lvl2pPr>
            <a:lvl3pPr marL="0" lvl="2" indent="0" algn="r">
              <a:spcBef>
                <a:spcPts val="0"/>
              </a:spcBef>
              <a:buNone/>
              <a:defRPr sz="1200" b="1">
                <a:solidFill>
                  <a:schemeClr val="lt1"/>
                </a:solidFill>
                <a:latin typeface="Calibri"/>
                <a:ea typeface="Calibri"/>
                <a:cs typeface="Calibri"/>
                <a:sym typeface="Calibri"/>
              </a:defRPr>
            </a:lvl3pPr>
            <a:lvl4pPr marL="0" lvl="3" indent="0" algn="r">
              <a:spcBef>
                <a:spcPts val="0"/>
              </a:spcBef>
              <a:buNone/>
              <a:defRPr sz="1200" b="1">
                <a:solidFill>
                  <a:schemeClr val="lt1"/>
                </a:solidFill>
                <a:latin typeface="Calibri"/>
                <a:ea typeface="Calibri"/>
                <a:cs typeface="Calibri"/>
                <a:sym typeface="Calibri"/>
              </a:defRPr>
            </a:lvl4pPr>
            <a:lvl5pPr marL="0" lvl="4" indent="0" algn="r">
              <a:spcBef>
                <a:spcPts val="0"/>
              </a:spcBef>
              <a:buNone/>
              <a:defRPr sz="1200" b="1">
                <a:solidFill>
                  <a:schemeClr val="lt1"/>
                </a:solidFill>
                <a:latin typeface="Calibri"/>
                <a:ea typeface="Calibri"/>
                <a:cs typeface="Calibri"/>
                <a:sym typeface="Calibri"/>
              </a:defRPr>
            </a:lvl5pPr>
            <a:lvl6pPr marL="0" lvl="5" indent="0" algn="r">
              <a:spcBef>
                <a:spcPts val="0"/>
              </a:spcBef>
              <a:buNone/>
              <a:defRPr sz="1200" b="1">
                <a:solidFill>
                  <a:schemeClr val="lt1"/>
                </a:solidFill>
                <a:latin typeface="Calibri"/>
                <a:ea typeface="Calibri"/>
                <a:cs typeface="Calibri"/>
                <a:sym typeface="Calibri"/>
              </a:defRPr>
            </a:lvl6pPr>
            <a:lvl7pPr marL="0" lvl="6" indent="0" algn="r">
              <a:spcBef>
                <a:spcPts val="0"/>
              </a:spcBef>
              <a:buNone/>
              <a:defRPr sz="1200" b="1">
                <a:solidFill>
                  <a:schemeClr val="lt1"/>
                </a:solidFill>
                <a:latin typeface="Calibri"/>
                <a:ea typeface="Calibri"/>
                <a:cs typeface="Calibri"/>
                <a:sym typeface="Calibri"/>
              </a:defRPr>
            </a:lvl7pPr>
            <a:lvl8pPr marL="0" lvl="7" indent="0" algn="r">
              <a:spcBef>
                <a:spcPts val="0"/>
              </a:spcBef>
              <a:buNone/>
              <a:defRPr sz="1200" b="1">
                <a:solidFill>
                  <a:schemeClr val="lt1"/>
                </a:solidFill>
                <a:latin typeface="Calibri"/>
                <a:ea typeface="Calibri"/>
                <a:cs typeface="Calibri"/>
                <a:sym typeface="Calibri"/>
              </a:defRPr>
            </a:lvl8pPr>
            <a:lvl9pPr marL="0" lvl="8" indent="0" algn="r">
              <a:spcBef>
                <a:spcPts val="0"/>
              </a:spcBef>
              <a:buNone/>
              <a:defRPr sz="1200" b="1">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de-CH"/>
              <a:t>‹Nr.›</a:t>
            </a:fld>
            <a:endParaRPr/>
          </a:p>
        </p:txBody>
      </p:sp>
      <p:sp>
        <p:nvSpPr>
          <p:cNvPr id="70" name="Google Shape;70;p9"/>
          <p:cNvSpPr txBox="1">
            <a:spLocks noGrp="1"/>
          </p:cNvSpPr>
          <p:nvPr>
            <p:ph type="body" idx="2"/>
          </p:nvPr>
        </p:nvSpPr>
        <p:spPr>
          <a:xfrm>
            <a:off x="653143" y="1109663"/>
            <a:ext cx="10885581" cy="449263"/>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400"/>
              </a:spcBef>
              <a:spcAft>
                <a:spcPts val="0"/>
              </a:spcAft>
              <a:buSzPts val="2240"/>
              <a:buNone/>
              <a:defRPr sz="2800"/>
            </a:lvl1pPr>
            <a:lvl2pPr marL="914400" lvl="1" indent="-391160" algn="l">
              <a:lnSpc>
                <a:spcPct val="90000"/>
              </a:lnSpc>
              <a:spcBef>
                <a:spcPts val="200"/>
              </a:spcBef>
              <a:spcAft>
                <a:spcPts val="0"/>
              </a:spcAft>
              <a:buSzPts val="2560"/>
              <a:buChar char="o"/>
              <a:defRPr sz="3200"/>
            </a:lvl2pPr>
            <a:lvl3pPr marL="1371600" lvl="2" indent="-370839" algn="l">
              <a:lnSpc>
                <a:spcPct val="90000"/>
              </a:lnSpc>
              <a:spcBef>
                <a:spcPts val="400"/>
              </a:spcBef>
              <a:spcAft>
                <a:spcPts val="0"/>
              </a:spcAft>
              <a:buSzPts val="2240"/>
              <a:buChar char="▪"/>
              <a:defRPr sz="2800"/>
            </a:lvl3pPr>
            <a:lvl4pPr marL="1828800" lvl="3" indent="-350519" algn="l">
              <a:lnSpc>
                <a:spcPct val="90000"/>
              </a:lnSpc>
              <a:spcBef>
                <a:spcPts val="400"/>
              </a:spcBef>
              <a:spcAft>
                <a:spcPts val="0"/>
              </a:spcAft>
              <a:buSzPts val="1920"/>
              <a:buChar char="−"/>
              <a:defRPr sz="2400"/>
            </a:lvl4pPr>
            <a:lvl5pPr marL="2286000" lvl="4" indent="-350520" algn="l">
              <a:lnSpc>
                <a:spcPct val="90000"/>
              </a:lnSpc>
              <a:spcBef>
                <a:spcPts val="400"/>
              </a:spcBef>
              <a:spcAft>
                <a:spcPts val="0"/>
              </a:spcAft>
              <a:buSzPts val="1920"/>
              <a:buChar char="•"/>
              <a:defRPr sz="2400"/>
            </a:lvl5pPr>
            <a:lvl6pPr marL="2743200" lvl="5" indent="-320039" algn="l">
              <a:lnSpc>
                <a:spcPct val="90000"/>
              </a:lnSpc>
              <a:spcBef>
                <a:spcPts val="400"/>
              </a:spcBef>
              <a:spcAft>
                <a:spcPts val="0"/>
              </a:spcAft>
              <a:buSzPts val="1440"/>
              <a:buChar char="•"/>
              <a:defRPr/>
            </a:lvl6pPr>
            <a:lvl7pPr marL="3200400" lvl="6" indent="-320039" algn="l">
              <a:lnSpc>
                <a:spcPct val="90000"/>
              </a:lnSpc>
              <a:spcBef>
                <a:spcPts val="400"/>
              </a:spcBef>
              <a:spcAft>
                <a:spcPts val="0"/>
              </a:spcAft>
              <a:buSzPts val="1440"/>
              <a:buChar char="•"/>
              <a:defRPr/>
            </a:lvl7pPr>
            <a:lvl8pPr marL="3657600" lvl="7" indent="-320040" algn="l">
              <a:lnSpc>
                <a:spcPct val="90000"/>
              </a:lnSpc>
              <a:spcBef>
                <a:spcPts val="400"/>
              </a:spcBef>
              <a:spcAft>
                <a:spcPts val="0"/>
              </a:spcAft>
              <a:buSzPts val="1440"/>
              <a:buChar char="•"/>
              <a:defRPr/>
            </a:lvl8pPr>
            <a:lvl9pPr marL="4114800" lvl="8" indent="-320040" algn="l">
              <a:lnSpc>
                <a:spcPct val="90000"/>
              </a:lnSpc>
              <a:spcBef>
                <a:spcPts val="400"/>
              </a:spcBef>
              <a:spcAft>
                <a:spcPts val="400"/>
              </a:spcAft>
              <a:buSzPts val="144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Vergleich">
  <p:cSld name="Vergleich">
    <p:spTree>
      <p:nvGrpSpPr>
        <p:cNvPr id="1" name="Shape 71"/>
        <p:cNvGrpSpPr/>
        <p:nvPr/>
      </p:nvGrpSpPr>
      <p:grpSpPr>
        <a:xfrm>
          <a:off x="0" y="0"/>
          <a:ext cx="0" cy="0"/>
          <a:chOff x="0" y="0"/>
          <a:chExt cx="0" cy="0"/>
        </a:xfrm>
      </p:grpSpPr>
      <p:sp>
        <p:nvSpPr>
          <p:cNvPr id="72" name="Google Shape;72;p10"/>
          <p:cNvSpPr txBox="1">
            <a:spLocks noGrp="1"/>
          </p:cNvSpPr>
          <p:nvPr>
            <p:ph type="title"/>
          </p:nvPr>
        </p:nvSpPr>
        <p:spPr>
          <a:xfrm>
            <a:off x="653143" y="609600"/>
            <a:ext cx="8360228" cy="333375"/>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600"/>
              <a:buFont typeface="Impact"/>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10"/>
          <p:cNvSpPr txBox="1">
            <a:spLocks noGrp="1"/>
          </p:cNvSpPr>
          <p:nvPr>
            <p:ph type="body" idx="1"/>
          </p:nvPr>
        </p:nvSpPr>
        <p:spPr>
          <a:xfrm>
            <a:off x="653143" y="1221792"/>
            <a:ext cx="5244736" cy="777240"/>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0"/>
              </a:spcBef>
              <a:spcAft>
                <a:spcPts val="0"/>
              </a:spcAft>
              <a:buSzPts val="1920"/>
              <a:buNone/>
              <a:defRPr sz="2400" b="1"/>
            </a:lvl1pPr>
            <a:lvl2pPr marL="914400" lvl="1" indent="-228600" algn="l">
              <a:lnSpc>
                <a:spcPct val="90000"/>
              </a:lnSpc>
              <a:spcBef>
                <a:spcPts val="200"/>
              </a:spcBef>
              <a:spcAft>
                <a:spcPts val="0"/>
              </a:spcAft>
              <a:buSzPts val="1600"/>
              <a:buNone/>
              <a:defRPr sz="2000" b="1"/>
            </a:lvl2pPr>
            <a:lvl3pPr marL="1371600" lvl="2" indent="-228600" algn="l">
              <a:lnSpc>
                <a:spcPct val="90000"/>
              </a:lnSpc>
              <a:spcBef>
                <a:spcPts val="400"/>
              </a:spcBef>
              <a:spcAft>
                <a:spcPts val="0"/>
              </a:spcAft>
              <a:buSzPts val="1440"/>
              <a:buNone/>
              <a:defRPr sz="1800" b="1"/>
            </a:lvl3pPr>
            <a:lvl4pPr marL="1828800" lvl="3" indent="-228600" algn="l">
              <a:lnSpc>
                <a:spcPct val="90000"/>
              </a:lnSpc>
              <a:spcBef>
                <a:spcPts val="400"/>
              </a:spcBef>
              <a:spcAft>
                <a:spcPts val="0"/>
              </a:spcAft>
              <a:buSzPts val="1280"/>
              <a:buNone/>
              <a:defRPr sz="1600" b="1"/>
            </a:lvl4pPr>
            <a:lvl5pPr marL="2286000" lvl="4" indent="-228600" algn="l">
              <a:lnSpc>
                <a:spcPct val="90000"/>
              </a:lnSpc>
              <a:spcBef>
                <a:spcPts val="400"/>
              </a:spcBef>
              <a:spcAft>
                <a:spcPts val="0"/>
              </a:spcAft>
              <a:buSzPts val="1280"/>
              <a:buNone/>
              <a:defRPr sz="1600" b="1"/>
            </a:lvl5pPr>
            <a:lvl6pPr marL="2743200" lvl="5" indent="-228600" algn="l">
              <a:lnSpc>
                <a:spcPct val="90000"/>
              </a:lnSpc>
              <a:spcBef>
                <a:spcPts val="400"/>
              </a:spcBef>
              <a:spcAft>
                <a:spcPts val="0"/>
              </a:spcAft>
              <a:buSzPts val="1280"/>
              <a:buNone/>
              <a:defRPr sz="1600" b="1"/>
            </a:lvl6pPr>
            <a:lvl7pPr marL="3200400" lvl="6" indent="-228600" algn="l">
              <a:lnSpc>
                <a:spcPct val="90000"/>
              </a:lnSpc>
              <a:spcBef>
                <a:spcPts val="400"/>
              </a:spcBef>
              <a:spcAft>
                <a:spcPts val="0"/>
              </a:spcAft>
              <a:buSzPts val="1280"/>
              <a:buNone/>
              <a:defRPr sz="1600" b="1"/>
            </a:lvl7pPr>
            <a:lvl8pPr marL="3657600" lvl="7" indent="-228600" algn="l">
              <a:lnSpc>
                <a:spcPct val="90000"/>
              </a:lnSpc>
              <a:spcBef>
                <a:spcPts val="400"/>
              </a:spcBef>
              <a:spcAft>
                <a:spcPts val="0"/>
              </a:spcAft>
              <a:buSzPts val="1280"/>
              <a:buNone/>
              <a:defRPr sz="1600" b="1"/>
            </a:lvl8pPr>
            <a:lvl9pPr marL="4114800" lvl="8" indent="-228600" algn="l">
              <a:lnSpc>
                <a:spcPct val="90000"/>
              </a:lnSpc>
              <a:spcBef>
                <a:spcPts val="400"/>
              </a:spcBef>
              <a:spcAft>
                <a:spcPts val="400"/>
              </a:spcAft>
              <a:buSzPts val="1280"/>
              <a:buNone/>
              <a:defRPr sz="1600" b="1"/>
            </a:lvl9pPr>
          </a:lstStyle>
          <a:p>
            <a:endParaRPr/>
          </a:p>
        </p:txBody>
      </p:sp>
      <p:sp>
        <p:nvSpPr>
          <p:cNvPr id="74" name="Google Shape;74;p10"/>
          <p:cNvSpPr txBox="1">
            <a:spLocks noGrp="1"/>
          </p:cNvSpPr>
          <p:nvPr>
            <p:ph type="body" idx="2"/>
          </p:nvPr>
        </p:nvSpPr>
        <p:spPr>
          <a:xfrm>
            <a:off x="653143" y="1999032"/>
            <a:ext cx="5244737" cy="4357317"/>
          </a:xfrm>
          <a:prstGeom prst="rect">
            <a:avLst/>
          </a:prstGeom>
          <a:noFill/>
          <a:ln>
            <a:noFill/>
          </a:ln>
        </p:spPr>
        <p:txBody>
          <a:bodyPr spcFirstLastPara="1" wrap="square" lIns="91425" tIns="45700" rIns="91425" bIns="45700" anchor="t" anchorCtr="0">
            <a:normAutofit/>
          </a:bodyPr>
          <a:lstStyle>
            <a:lvl1pPr marL="457200" lvl="0" indent="-340360" algn="l">
              <a:lnSpc>
                <a:spcPct val="90000"/>
              </a:lnSpc>
              <a:spcBef>
                <a:spcPts val="1400"/>
              </a:spcBef>
              <a:spcAft>
                <a:spcPts val="0"/>
              </a:spcAft>
              <a:buSzPts val="1760"/>
              <a:buChar char="•"/>
              <a:defRPr sz="2200"/>
            </a:lvl1pPr>
            <a:lvl2pPr marL="914400" lvl="1" indent="-330200" algn="l">
              <a:lnSpc>
                <a:spcPct val="90000"/>
              </a:lnSpc>
              <a:spcBef>
                <a:spcPts val="200"/>
              </a:spcBef>
              <a:spcAft>
                <a:spcPts val="0"/>
              </a:spcAft>
              <a:buSzPts val="1600"/>
              <a:buChar char="o"/>
              <a:defRPr sz="2000"/>
            </a:lvl2pPr>
            <a:lvl3pPr marL="1371600" lvl="2" indent="-320039" algn="l">
              <a:lnSpc>
                <a:spcPct val="90000"/>
              </a:lnSpc>
              <a:spcBef>
                <a:spcPts val="400"/>
              </a:spcBef>
              <a:spcAft>
                <a:spcPts val="0"/>
              </a:spcAft>
              <a:buSzPts val="1440"/>
              <a:buChar char="▪"/>
              <a:defRPr sz="1800"/>
            </a:lvl3pPr>
            <a:lvl4pPr marL="1828800" lvl="3" indent="-309880" algn="l">
              <a:lnSpc>
                <a:spcPct val="90000"/>
              </a:lnSpc>
              <a:spcBef>
                <a:spcPts val="400"/>
              </a:spcBef>
              <a:spcAft>
                <a:spcPts val="0"/>
              </a:spcAft>
              <a:buSzPts val="1280"/>
              <a:buChar char="−"/>
              <a:defRPr sz="1600"/>
            </a:lvl4pPr>
            <a:lvl5pPr marL="2286000" lvl="4" indent="-309879" algn="l">
              <a:lnSpc>
                <a:spcPct val="90000"/>
              </a:lnSpc>
              <a:spcBef>
                <a:spcPts val="400"/>
              </a:spcBef>
              <a:spcAft>
                <a:spcPts val="0"/>
              </a:spcAft>
              <a:buSzPts val="1280"/>
              <a:buChar char="•"/>
              <a:defRPr sz="1600"/>
            </a:lvl5pPr>
            <a:lvl6pPr marL="2743200" lvl="5" indent="-309879" algn="l">
              <a:lnSpc>
                <a:spcPct val="90000"/>
              </a:lnSpc>
              <a:spcBef>
                <a:spcPts val="400"/>
              </a:spcBef>
              <a:spcAft>
                <a:spcPts val="0"/>
              </a:spcAft>
              <a:buSzPts val="1280"/>
              <a:buChar char="•"/>
              <a:defRPr sz="1600"/>
            </a:lvl6pPr>
            <a:lvl7pPr marL="3200400" lvl="6" indent="-309879" algn="l">
              <a:lnSpc>
                <a:spcPct val="90000"/>
              </a:lnSpc>
              <a:spcBef>
                <a:spcPts val="400"/>
              </a:spcBef>
              <a:spcAft>
                <a:spcPts val="0"/>
              </a:spcAft>
              <a:buSzPts val="1280"/>
              <a:buChar char="•"/>
              <a:defRPr sz="1600"/>
            </a:lvl7pPr>
            <a:lvl8pPr marL="3657600" lvl="7" indent="-309879" algn="l">
              <a:lnSpc>
                <a:spcPct val="90000"/>
              </a:lnSpc>
              <a:spcBef>
                <a:spcPts val="400"/>
              </a:spcBef>
              <a:spcAft>
                <a:spcPts val="0"/>
              </a:spcAft>
              <a:buSzPts val="1280"/>
              <a:buChar char="•"/>
              <a:defRPr sz="1600"/>
            </a:lvl8pPr>
            <a:lvl9pPr marL="4114800" lvl="8" indent="-309879" algn="l">
              <a:lnSpc>
                <a:spcPct val="90000"/>
              </a:lnSpc>
              <a:spcBef>
                <a:spcPts val="400"/>
              </a:spcBef>
              <a:spcAft>
                <a:spcPts val="400"/>
              </a:spcAft>
              <a:buSzPts val="1280"/>
              <a:buChar char="•"/>
              <a:defRPr sz="1600"/>
            </a:lvl9pPr>
          </a:lstStyle>
          <a:p>
            <a:endParaRPr/>
          </a:p>
        </p:txBody>
      </p:sp>
      <p:sp>
        <p:nvSpPr>
          <p:cNvPr id="75" name="Google Shape;75;p10"/>
          <p:cNvSpPr txBox="1">
            <a:spLocks noGrp="1"/>
          </p:cNvSpPr>
          <p:nvPr>
            <p:ph type="body" idx="3"/>
          </p:nvPr>
        </p:nvSpPr>
        <p:spPr>
          <a:xfrm>
            <a:off x="6269172" y="1221792"/>
            <a:ext cx="5236423" cy="777240"/>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0"/>
              </a:spcBef>
              <a:spcAft>
                <a:spcPts val="0"/>
              </a:spcAft>
              <a:buSzPts val="1920"/>
              <a:buNone/>
              <a:defRPr sz="2400" b="1"/>
            </a:lvl1pPr>
            <a:lvl2pPr marL="914400" lvl="1" indent="-228600" algn="l">
              <a:lnSpc>
                <a:spcPct val="90000"/>
              </a:lnSpc>
              <a:spcBef>
                <a:spcPts val="200"/>
              </a:spcBef>
              <a:spcAft>
                <a:spcPts val="0"/>
              </a:spcAft>
              <a:buSzPts val="1600"/>
              <a:buNone/>
              <a:defRPr sz="2000" b="1"/>
            </a:lvl2pPr>
            <a:lvl3pPr marL="1371600" lvl="2" indent="-228600" algn="l">
              <a:lnSpc>
                <a:spcPct val="90000"/>
              </a:lnSpc>
              <a:spcBef>
                <a:spcPts val="400"/>
              </a:spcBef>
              <a:spcAft>
                <a:spcPts val="0"/>
              </a:spcAft>
              <a:buSzPts val="1440"/>
              <a:buNone/>
              <a:defRPr sz="1800" b="1"/>
            </a:lvl3pPr>
            <a:lvl4pPr marL="1828800" lvl="3" indent="-228600" algn="l">
              <a:lnSpc>
                <a:spcPct val="90000"/>
              </a:lnSpc>
              <a:spcBef>
                <a:spcPts val="400"/>
              </a:spcBef>
              <a:spcAft>
                <a:spcPts val="0"/>
              </a:spcAft>
              <a:buSzPts val="1280"/>
              <a:buNone/>
              <a:defRPr sz="1600" b="1"/>
            </a:lvl4pPr>
            <a:lvl5pPr marL="2286000" lvl="4" indent="-228600" algn="l">
              <a:lnSpc>
                <a:spcPct val="90000"/>
              </a:lnSpc>
              <a:spcBef>
                <a:spcPts val="400"/>
              </a:spcBef>
              <a:spcAft>
                <a:spcPts val="0"/>
              </a:spcAft>
              <a:buSzPts val="1280"/>
              <a:buNone/>
              <a:defRPr sz="1600" b="1"/>
            </a:lvl5pPr>
            <a:lvl6pPr marL="2743200" lvl="5" indent="-228600" algn="l">
              <a:lnSpc>
                <a:spcPct val="90000"/>
              </a:lnSpc>
              <a:spcBef>
                <a:spcPts val="400"/>
              </a:spcBef>
              <a:spcAft>
                <a:spcPts val="0"/>
              </a:spcAft>
              <a:buSzPts val="1280"/>
              <a:buNone/>
              <a:defRPr sz="1600" b="1"/>
            </a:lvl6pPr>
            <a:lvl7pPr marL="3200400" lvl="6" indent="-228600" algn="l">
              <a:lnSpc>
                <a:spcPct val="90000"/>
              </a:lnSpc>
              <a:spcBef>
                <a:spcPts val="400"/>
              </a:spcBef>
              <a:spcAft>
                <a:spcPts val="0"/>
              </a:spcAft>
              <a:buSzPts val="1280"/>
              <a:buNone/>
              <a:defRPr sz="1600" b="1"/>
            </a:lvl7pPr>
            <a:lvl8pPr marL="3657600" lvl="7" indent="-228600" algn="l">
              <a:lnSpc>
                <a:spcPct val="90000"/>
              </a:lnSpc>
              <a:spcBef>
                <a:spcPts val="400"/>
              </a:spcBef>
              <a:spcAft>
                <a:spcPts val="0"/>
              </a:spcAft>
              <a:buSzPts val="1280"/>
              <a:buNone/>
              <a:defRPr sz="1600" b="1"/>
            </a:lvl8pPr>
            <a:lvl9pPr marL="4114800" lvl="8" indent="-228600" algn="l">
              <a:lnSpc>
                <a:spcPct val="90000"/>
              </a:lnSpc>
              <a:spcBef>
                <a:spcPts val="400"/>
              </a:spcBef>
              <a:spcAft>
                <a:spcPts val="400"/>
              </a:spcAft>
              <a:buSzPts val="1280"/>
              <a:buNone/>
              <a:defRPr sz="1600" b="1"/>
            </a:lvl9pPr>
          </a:lstStyle>
          <a:p>
            <a:endParaRPr/>
          </a:p>
        </p:txBody>
      </p:sp>
      <p:sp>
        <p:nvSpPr>
          <p:cNvPr id="76" name="Google Shape;76;p10"/>
          <p:cNvSpPr txBox="1">
            <a:spLocks noGrp="1"/>
          </p:cNvSpPr>
          <p:nvPr>
            <p:ph type="body" idx="4"/>
          </p:nvPr>
        </p:nvSpPr>
        <p:spPr>
          <a:xfrm>
            <a:off x="6269173" y="1999032"/>
            <a:ext cx="5236422" cy="4357316"/>
          </a:xfrm>
          <a:prstGeom prst="rect">
            <a:avLst/>
          </a:prstGeom>
          <a:noFill/>
          <a:ln>
            <a:noFill/>
          </a:ln>
        </p:spPr>
        <p:txBody>
          <a:bodyPr spcFirstLastPara="1" wrap="square" lIns="91425" tIns="45700" rIns="91425" bIns="45700" anchor="t" anchorCtr="0">
            <a:normAutofit/>
          </a:bodyPr>
          <a:lstStyle>
            <a:lvl1pPr marL="457200" lvl="0" indent="-340360" algn="l">
              <a:lnSpc>
                <a:spcPct val="90000"/>
              </a:lnSpc>
              <a:spcBef>
                <a:spcPts val="1400"/>
              </a:spcBef>
              <a:spcAft>
                <a:spcPts val="0"/>
              </a:spcAft>
              <a:buSzPts val="1760"/>
              <a:buChar char="•"/>
              <a:defRPr sz="2200"/>
            </a:lvl1pPr>
            <a:lvl2pPr marL="914400" lvl="1" indent="-330200" algn="l">
              <a:lnSpc>
                <a:spcPct val="90000"/>
              </a:lnSpc>
              <a:spcBef>
                <a:spcPts val="200"/>
              </a:spcBef>
              <a:spcAft>
                <a:spcPts val="0"/>
              </a:spcAft>
              <a:buSzPts val="1600"/>
              <a:buChar char="o"/>
              <a:defRPr sz="2000"/>
            </a:lvl2pPr>
            <a:lvl3pPr marL="1371600" lvl="2" indent="-320039" algn="l">
              <a:lnSpc>
                <a:spcPct val="90000"/>
              </a:lnSpc>
              <a:spcBef>
                <a:spcPts val="400"/>
              </a:spcBef>
              <a:spcAft>
                <a:spcPts val="0"/>
              </a:spcAft>
              <a:buSzPts val="1440"/>
              <a:buChar char="▪"/>
              <a:defRPr sz="1800"/>
            </a:lvl3pPr>
            <a:lvl4pPr marL="1828800" lvl="3" indent="-309880" algn="l">
              <a:lnSpc>
                <a:spcPct val="90000"/>
              </a:lnSpc>
              <a:spcBef>
                <a:spcPts val="400"/>
              </a:spcBef>
              <a:spcAft>
                <a:spcPts val="0"/>
              </a:spcAft>
              <a:buSzPts val="1280"/>
              <a:buChar char="−"/>
              <a:defRPr sz="1600"/>
            </a:lvl4pPr>
            <a:lvl5pPr marL="2286000" lvl="4" indent="-309879" algn="l">
              <a:lnSpc>
                <a:spcPct val="90000"/>
              </a:lnSpc>
              <a:spcBef>
                <a:spcPts val="400"/>
              </a:spcBef>
              <a:spcAft>
                <a:spcPts val="0"/>
              </a:spcAft>
              <a:buSzPts val="1280"/>
              <a:buChar char="•"/>
              <a:defRPr sz="1600"/>
            </a:lvl5pPr>
            <a:lvl6pPr marL="2743200" lvl="5" indent="-309879" algn="l">
              <a:lnSpc>
                <a:spcPct val="90000"/>
              </a:lnSpc>
              <a:spcBef>
                <a:spcPts val="400"/>
              </a:spcBef>
              <a:spcAft>
                <a:spcPts val="0"/>
              </a:spcAft>
              <a:buSzPts val="1280"/>
              <a:buChar char="•"/>
              <a:defRPr sz="1600"/>
            </a:lvl6pPr>
            <a:lvl7pPr marL="3200400" lvl="6" indent="-309879" algn="l">
              <a:lnSpc>
                <a:spcPct val="90000"/>
              </a:lnSpc>
              <a:spcBef>
                <a:spcPts val="400"/>
              </a:spcBef>
              <a:spcAft>
                <a:spcPts val="0"/>
              </a:spcAft>
              <a:buSzPts val="1280"/>
              <a:buChar char="•"/>
              <a:defRPr sz="1600"/>
            </a:lvl7pPr>
            <a:lvl8pPr marL="3657600" lvl="7" indent="-309879" algn="l">
              <a:lnSpc>
                <a:spcPct val="90000"/>
              </a:lnSpc>
              <a:spcBef>
                <a:spcPts val="400"/>
              </a:spcBef>
              <a:spcAft>
                <a:spcPts val="0"/>
              </a:spcAft>
              <a:buSzPts val="1280"/>
              <a:buChar char="•"/>
              <a:defRPr sz="1600"/>
            </a:lvl8pPr>
            <a:lvl9pPr marL="4114800" lvl="8" indent="-309879" algn="l">
              <a:lnSpc>
                <a:spcPct val="90000"/>
              </a:lnSpc>
              <a:spcBef>
                <a:spcPts val="400"/>
              </a:spcBef>
              <a:spcAft>
                <a:spcPts val="400"/>
              </a:spcAft>
              <a:buSzPts val="1280"/>
              <a:buChar char="•"/>
              <a:defRPr sz="1600"/>
            </a:lvl9pPr>
          </a:lstStyle>
          <a:p>
            <a:endParaRPr/>
          </a:p>
        </p:txBody>
      </p:sp>
      <p:sp>
        <p:nvSpPr>
          <p:cNvPr id="77" name="Google Shape;77;p10"/>
          <p:cNvSpPr txBox="1">
            <a:spLocks noGrp="1"/>
          </p:cNvSpPr>
          <p:nvPr>
            <p:ph type="sldNum" idx="12"/>
          </p:nvPr>
        </p:nvSpPr>
        <p:spPr>
          <a:xfrm>
            <a:off x="11155679" y="6429374"/>
            <a:ext cx="383045" cy="428626"/>
          </a:xfrm>
          <a:prstGeom prst="rect">
            <a:avLst/>
          </a:prstGeom>
          <a:noFill/>
          <a:ln>
            <a:noFill/>
          </a:ln>
        </p:spPr>
        <p:txBody>
          <a:bodyPr spcFirstLastPara="1" wrap="square" lIns="91425" tIns="45700" rIns="91425" bIns="45700" anchor="ctr" anchorCtr="1">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CH"/>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bschnitts-&#10;überschrift" type="secHead">
  <p:cSld name="SECTION_HEADER">
    <p:spTree>
      <p:nvGrpSpPr>
        <p:cNvPr id="1" name="Shape 78"/>
        <p:cNvGrpSpPr/>
        <p:nvPr/>
      </p:nvGrpSpPr>
      <p:grpSpPr>
        <a:xfrm>
          <a:off x="0" y="0"/>
          <a:ext cx="0" cy="0"/>
          <a:chOff x="0" y="0"/>
          <a:chExt cx="0" cy="0"/>
        </a:xfrm>
      </p:grpSpPr>
      <p:sp>
        <p:nvSpPr>
          <p:cNvPr id="79" name="Google Shape;79;p11"/>
          <p:cNvSpPr txBox="1">
            <a:spLocks noGrp="1"/>
          </p:cNvSpPr>
          <p:nvPr>
            <p:ph type="title"/>
          </p:nvPr>
        </p:nvSpPr>
        <p:spPr>
          <a:xfrm>
            <a:off x="1106424" y="1173575"/>
            <a:ext cx="9966960" cy="2926080"/>
          </a:xfrm>
          <a:prstGeom prst="rect">
            <a:avLst/>
          </a:prstGeom>
          <a:noFill/>
          <a:ln>
            <a:noFill/>
          </a:ln>
        </p:spPr>
        <p:txBody>
          <a:bodyPr spcFirstLastPara="1" wrap="square" lIns="91425" tIns="45700" rIns="91425" bIns="45700" anchor="b" anchorCtr="0">
            <a:noAutofit/>
          </a:bodyPr>
          <a:lstStyle>
            <a:lvl1pPr lvl="0" algn="ctr">
              <a:lnSpc>
                <a:spcPct val="85000"/>
              </a:lnSpc>
              <a:spcBef>
                <a:spcPts val="0"/>
              </a:spcBef>
              <a:spcAft>
                <a:spcPts val="0"/>
              </a:spcAft>
              <a:buClr>
                <a:schemeClr val="accent1"/>
              </a:buClr>
              <a:buSzPts val="7200"/>
              <a:buFont typeface="Impact"/>
              <a:buNone/>
              <a:defRPr sz="7200" b="0" cap="none">
                <a:latin typeface="Impact"/>
                <a:ea typeface="Impact"/>
                <a:cs typeface="Impact"/>
                <a:sym typeface="Impac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1"/>
          <p:cNvSpPr txBox="1">
            <a:spLocks noGrp="1"/>
          </p:cNvSpPr>
          <p:nvPr>
            <p:ph type="body" idx="1"/>
          </p:nvPr>
        </p:nvSpPr>
        <p:spPr>
          <a:xfrm>
            <a:off x="1709928" y="4351020"/>
            <a:ext cx="8769096" cy="1167305"/>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400"/>
              </a:spcBef>
              <a:spcAft>
                <a:spcPts val="0"/>
              </a:spcAft>
              <a:buSzPts val="1760"/>
              <a:buNone/>
              <a:defRPr sz="2200">
                <a:solidFill>
                  <a:srgbClr val="000000"/>
                </a:solidFill>
              </a:defRPr>
            </a:lvl1pPr>
            <a:lvl2pPr marL="914400" lvl="1" indent="-228600" algn="l">
              <a:lnSpc>
                <a:spcPct val="90000"/>
              </a:lnSpc>
              <a:spcBef>
                <a:spcPts val="200"/>
              </a:spcBef>
              <a:spcAft>
                <a:spcPts val="0"/>
              </a:spcAft>
              <a:buSzPts val="1440"/>
              <a:buNone/>
              <a:defRPr sz="1800">
                <a:solidFill>
                  <a:srgbClr val="888888"/>
                </a:solidFill>
              </a:defRPr>
            </a:lvl2pPr>
            <a:lvl3pPr marL="1371600" lvl="2" indent="-228600" algn="l">
              <a:lnSpc>
                <a:spcPct val="90000"/>
              </a:lnSpc>
              <a:spcBef>
                <a:spcPts val="400"/>
              </a:spcBef>
              <a:spcAft>
                <a:spcPts val="0"/>
              </a:spcAft>
              <a:buSzPts val="1280"/>
              <a:buNone/>
              <a:defRPr sz="1600">
                <a:solidFill>
                  <a:srgbClr val="888888"/>
                </a:solidFill>
              </a:defRPr>
            </a:lvl3pPr>
            <a:lvl4pPr marL="1828800" lvl="3" indent="-228600" algn="l">
              <a:lnSpc>
                <a:spcPct val="90000"/>
              </a:lnSpc>
              <a:spcBef>
                <a:spcPts val="400"/>
              </a:spcBef>
              <a:spcAft>
                <a:spcPts val="0"/>
              </a:spcAft>
              <a:buSzPts val="1120"/>
              <a:buNone/>
              <a:defRPr sz="1400">
                <a:solidFill>
                  <a:srgbClr val="888888"/>
                </a:solidFill>
              </a:defRPr>
            </a:lvl4pPr>
            <a:lvl5pPr marL="2286000" lvl="4" indent="-228600" algn="l">
              <a:lnSpc>
                <a:spcPct val="90000"/>
              </a:lnSpc>
              <a:spcBef>
                <a:spcPts val="400"/>
              </a:spcBef>
              <a:spcAft>
                <a:spcPts val="0"/>
              </a:spcAft>
              <a:buSzPts val="1120"/>
              <a:buNone/>
              <a:defRPr sz="1400">
                <a:solidFill>
                  <a:srgbClr val="888888"/>
                </a:solidFill>
              </a:defRPr>
            </a:lvl5pPr>
            <a:lvl6pPr marL="2743200" lvl="5" indent="-228600" algn="l">
              <a:lnSpc>
                <a:spcPct val="90000"/>
              </a:lnSpc>
              <a:spcBef>
                <a:spcPts val="400"/>
              </a:spcBef>
              <a:spcAft>
                <a:spcPts val="0"/>
              </a:spcAft>
              <a:buSzPts val="1120"/>
              <a:buNone/>
              <a:defRPr sz="1400">
                <a:solidFill>
                  <a:srgbClr val="888888"/>
                </a:solidFill>
              </a:defRPr>
            </a:lvl6pPr>
            <a:lvl7pPr marL="3200400" lvl="6" indent="-228600" algn="l">
              <a:lnSpc>
                <a:spcPct val="90000"/>
              </a:lnSpc>
              <a:spcBef>
                <a:spcPts val="400"/>
              </a:spcBef>
              <a:spcAft>
                <a:spcPts val="0"/>
              </a:spcAft>
              <a:buSzPts val="1120"/>
              <a:buNone/>
              <a:defRPr sz="1400">
                <a:solidFill>
                  <a:srgbClr val="888888"/>
                </a:solidFill>
              </a:defRPr>
            </a:lvl7pPr>
            <a:lvl8pPr marL="3657600" lvl="7" indent="-228600" algn="l">
              <a:lnSpc>
                <a:spcPct val="90000"/>
              </a:lnSpc>
              <a:spcBef>
                <a:spcPts val="400"/>
              </a:spcBef>
              <a:spcAft>
                <a:spcPts val="0"/>
              </a:spcAft>
              <a:buSzPts val="1120"/>
              <a:buNone/>
              <a:defRPr sz="1400">
                <a:solidFill>
                  <a:srgbClr val="888888"/>
                </a:solidFill>
              </a:defRPr>
            </a:lvl8pPr>
            <a:lvl9pPr marL="4114800" lvl="8" indent="-228600" algn="l">
              <a:lnSpc>
                <a:spcPct val="90000"/>
              </a:lnSpc>
              <a:spcBef>
                <a:spcPts val="400"/>
              </a:spcBef>
              <a:spcAft>
                <a:spcPts val="400"/>
              </a:spcAft>
              <a:buSzPts val="1120"/>
              <a:buNone/>
              <a:defRPr sz="1400">
                <a:solidFill>
                  <a:srgbClr val="888888"/>
                </a:solidFill>
              </a:defRPr>
            </a:lvl9pPr>
          </a:lstStyle>
          <a:p>
            <a:endParaRPr/>
          </a:p>
        </p:txBody>
      </p:sp>
      <p:sp>
        <p:nvSpPr>
          <p:cNvPr id="81" name="Google Shape;81;p11"/>
          <p:cNvSpPr txBox="1">
            <a:spLocks noGrp="1"/>
          </p:cNvSpPr>
          <p:nvPr>
            <p:ph type="sldNum" idx="12"/>
          </p:nvPr>
        </p:nvSpPr>
        <p:spPr>
          <a:xfrm>
            <a:off x="11155679" y="6429374"/>
            <a:ext cx="383045" cy="428626"/>
          </a:xfrm>
          <a:prstGeom prst="rect">
            <a:avLst/>
          </a:prstGeom>
          <a:noFill/>
          <a:ln>
            <a:noFill/>
          </a:ln>
        </p:spPr>
        <p:txBody>
          <a:bodyPr spcFirstLastPara="1" wrap="square" lIns="91425" tIns="45700" rIns="91425" bIns="45700" anchor="ctr" anchorCtr="1">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CH"/>
              <a:t>‹Nr.›</a:t>
            </a:fld>
            <a:endParaRPr/>
          </a:p>
        </p:txBody>
      </p:sp>
      <p:cxnSp>
        <p:nvCxnSpPr>
          <p:cNvPr id="82" name="Google Shape;82;p11"/>
          <p:cNvCxnSpPr/>
          <p:nvPr/>
        </p:nvCxnSpPr>
        <p:spPr>
          <a:xfrm>
            <a:off x="5212011" y="4215480"/>
            <a:ext cx="1416681" cy="0"/>
          </a:xfrm>
          <a:prstGeom prst="straightConnector1">
            <a:avLst/>
          </a:prstGeom>
          <a:noFill/>
          <a:ln w="76200" cap="flat" cmpd="sng">
            <a:solidFill>
              <a:schemeClr val="accent1"/>
            </a:solidFill>
            <a:prstDash val="solid"/>
            <a:round/>
            <a:headEnd type="none" w="sm" len="sm"/>
            <a:tailEnd type="none" w="sm" len="sm"/>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Zwei Inhalte">
  <p:cSld name="Zwei Inhalte">
    <p:spTree>
      <p:nvGrpSpPr>
        <p:cNvPr id="1" name="Shape 83"/>
        <p:cNvGrpSpPr/>
        <p:nvPr/>
      </p:nvGrpSpPr>
      <p:grpSpPr>
        <a:xfrm>
          <a:off x="0" y="0"/>
          <a:ext cx="0" cy="0"/>
          <a:chOff x="0" y="0"/>
          <a:chExt cx="0" cy="0"/>
        </a:xfrm>
      </p:grpSpPr>
      <p:sp>
        <p:nvSpPr>
          <p:cNvPr id="84" name="Google Shape;84;p12"/>
          <p:cNvSpPr txBox="1">
            <a:spLocks noGrp="1"/>
          </p:cNvSpPr>
          <p:nvPr>
            <p:ph type="title"/>
          </p:nvPr>
        </p:nvSpPr>
        <p:spPr>
          <a:xfrm>
            <a:off x="653143" y="609600"/>
            <a:ext cx="8332237" cy="333375"/>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600"/>
              <a:buFont typeface="Impact"/>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12"/>
          <p:cNvSpPr txBox="1">
            <a:spLocks noGrp="1"/>
          </p:cNvSpPr>
          <p:nvPr>
            <p:ph type="body" idx="1"/>
          </p:nvPr>
        </p:nvSpPr>
        <p:spPr>
          <a:xfrm>
            <a:off x="653143" y="1219200"/>
            <a:ext cx="5244737" cy="5137150"/>
          </a:xfrm>
          <a:prstGeom prst="rect">
            <a:avLst/>
          </a:prstGeom>
          <a:noFill/>
          <a:ln>
            <a:noFill/>
          </a:ln>
        </p:spPr>
        <p:txBody>
          <a:bodyPr spcFirstLastPara="1" wrap="square" lIns="91425" tIns="45700" rIns="91425" bIns="45700" anchor="t" anchorCtr="0">
            <a:normAutofit/>
          </a:bodyPr>
          <a:lstStyle>
            <a:lvl1pPr marL="457200" lvl="0" indent="-340360" algn="l">
              <a:lnSpc>
                <a:spcPct val="90000"/>
              </a:lnSpc>
              <a:spcBef>
                <a:spcPts val="1400"/>
              </a:spcBef>
              <a:spcAft>
                <a:spcPts val="0"/>
              </a:spcAft>
              <a:buSzPts val="1760"/>
              <a:buChar char="•"/>
              <a:defRPr sz="2200"/>
            </a:lvl1pPr>
            <a:lvl2pPr marL="914400" lvl="1" indent="-330200" algn="l">
              <a:lnSpc>
                <a:spcPct val="90000"/>
              </a:lnSpc>
              <a:spcBef>
                <a:spcPts val="200"/>
              </a:spcBef>
              <a:spcAft>
                <a:spcPts val="0"/>
              </a:spcAft>
              <a:buSzPts val="1600"/>
              <a:buChar char="o"/>
              <a:defRPr sz="2000"/>
            </a:lvl2pPr>
            <a:lvl3pPr marL="1371600" lvl="2" indent="-320039" algn="l">
              <a:lnSpc>
                <a:spcPct val="90000"/>
              </a:lnSpc>
              <a:spcBef>
                <a:spcPts val="400"/>
              </a:spcBef>
              <a:spcAft>
                <a:spcPts val="0"/>
              </a:spcAft>
              <a:buSzPts val="1440"/>
              <a:buChar char="▪"/>
              <a:defRPr sz="1800"/>
            </a:lvl3pPr>
            <a:lvl4pPr marL="1828800" lvl="3" indent="-309880" algn="l">
              <a:lnSpc>
                <a:spcPct val="90000"/>
              </a:lnSpc>
              <a:spcBef>
                <a:spcPts val="400"/>
              </a:spcBef>
              <a:spcAft>
                <a:spcPts val="0"/>
              </a:spcAft>
              <a:buSzPts val="1280"/>
              <a:buChar char="−"/>
              <a:defRPr sz="1600"/>
            </a:lvl4pPr>
            <a:lvl5pPr marL="2286000" lvl="4" indent="-309879" algn="l">
              <a:lnSpc>
                <a:spcPct val="90000"/>
              </a:lnSpc>
              <a:spcBef>
                <a:spcPts val="400"/>
              </a:spcBef>
              <a:spcAft>
                <a:spcPts val="0"/>
              </a:spcAft>
              <a:buSzPts val="1280"/>
              <a:buChar char="•"/>
              <a:defRPr sz="1600"/>
            </a:lvl5pPr>
            <a:lvl6pPr marL="2743200" lvl="5" indent="-309879" algn="l">
              <a:lnSpc>
                <a:spcPct val="90000"/>
              </a:lnSpc>
              <a:spcBef>
                <a:spcPts val="400"/>
              </a:spcBef>
              <a:spcAft>
                <a:spcPts val="0"/>
              </a:spcAft>
              <a:buSzPts val="1280"/>
              <a:buChar char="•"/>
              <a:defRPr sz="1600"/>
            </a:lvl6pPr>
            <a:lvl7pPr marL="3200400" lvl="6" indent="-309879" algn="l">
              <a:lnSpc>
                <a:spcPct val="90000"/>
              </a:lnSpc>
              <a:spcBef>
                <a:spcPts val="400"/>
              </a:spcBef>
              <a:spcAft>
                <a:spcPts val="0"/>
              </a:spcAft>
              <a:buSzPts val="1280"/>
              <a:buChar char="•"/>
              <a:defRPr sz="1600"/>
            </a:lvl7pPr>
            <a:lvl8pPr marL="3657600" lvl="7" indent="-309879" algn="l">
              <a:lnSpc>
                <a:spcPct val="90000"/>
              </a:lnSpc>
              <a:spcBef>
                <a:spcPts val="400"/>
              </a:spcBef>
              <a:spcAft>
                <a:spcPts val="0"/>
              </a:spcAft>
              <a:buSzPts val="1280"/>
              <a:buChar char="•"/>
              <a:defRPr sz="1600"/>
            </a:lvl8pPr>
            <a:lvl9pPr marL="4114800" lvl="8" indent="-309879" algn="l">
              <a:lnSpc>
                <a:spcPct val="90000"/>
              </a:lnSpc>
              <a:spcBef>
                <a:spcPts val="400"/>
              </a:spcBef>
              <a:spcAft>
                <a:spcPts val="400"/>
              </a:spcAft>
              <a:buSzPts val="1280"/>
              <a:buChar char="•"/>
              <a:defRPr sz="1600"/>
            </a:lvl9pPr>
          </a:lstStyle>
          <a:p>
            <a:endParaRPr/>
          </a:p>
        </p:txBody>
      </p:sp>
      <p:sp>
        <p:nvSpPr>
          <p:cNvPr id="86" name="Google Shape;86;p12"/>
          <p:cNvSpPr txBox="1">
            <a:spLocks noGrp="1"/>
          </p:cNvSpPr>
          <p:nvPr>
            <p:ph type="body" idx="2"/>
          </p:nvPr>
        </p:nvSpPr>
        <p:spPr>
          <a:xfrm>
            <a:off x="6267612" y="1219200"/>
            <a:ext cx="5244736" cy="5137151"/>
          </a:xfrm>
          <a:prstGeom prst="rect">
            <a:avLst/>
          </a:prstGeom>
          <a:noFill/>
          <a:ln>
            <a:noFill/>
          </a:ln>
        </p:spPr>
        <p:txBody>
          <a:bodyPr spcFirstLastPara="1" wrap="square" lIns="91425" tIns="45700" rIns="91425" bIns="45700" anchor="t" anchorCtr="0">
            <a:normAutofit/>
          </a:bodyPr>
          <a:lstStyle>
            <a:lvl1pPr marL="457200" lvl="0" indent="-340360" algn="l">
              <a:lnSpc>
                <a:spcPct val="90000"/>
              </a:lnSpc>
              <a:spcBef>
                <a:spcPts val="1400"/>
              </a:spcBef>
              <a:spcAft>
                <a:spcPts val="0"/>
              </a:spcAft>
              <a:buSzPts val="1760"/>
              <a:buChar char="•"/>
              <a:defRPr sz="2200"/>
            </a:lvl1pPr>
            <a:lvl2pPr marL="914400" lvl="1" indent="-330200" algn="l">
              <a:lnSpc>
                <a:spcPct val="90000"/>
              </a:lnSpc>
              <a:spcBef>
                <a:spcPts val="200"/>
              </a:spcBef>
              <a:spcAft>
                <a:spcPts val="0"/>
              </a:spcAft>
              <a:buSzPts val="1600"/>
              <a:buChar char="o"/>
              <a:defRPr sz="2000"/>
            </a:lvl2pPr>
            <a:lvl3pPr marL="1371600" lvl="2" indent="-320039" algn="l">
              <a:lnSpc>
                <a:spcPct val="90000"/>
              </a:lnSpc>
              <a:spcBef>
                <a:spcPts val="400"/>
              </a:spcBef>
              <a:spcAft>
                <a:spcPts val="0"/>
              </a:spcAft>
              <a:buSzPts val="1440"/>
              <a:buChar char="▪"/>
              <a:defRPr sz="1800"/>
            </a:lvl3pPr>
            <a:lvl4pPr marL="1828800" lvl="3" indent="-309880" algn="l">
              <a:lnSpc>
                <a:spcPct val="90000"/>
              </a:lnSpc>
              <a:spcBef>
                <a:spcPts val="400"/>
              </a:spcBef>
              <a:spcAft>
                <a:spcPts val="0"/>
              </a:spcAft>
              <a:buSzPts val="1280"/>
              <a:buChar char="−"/>
              <a:defRPr sz="1600"/>
            </a:lvl4pPr>
            <a:lvl5pPr marL="2286000" lvl="4" indent="-309879" algn="l">
              <a:lnSpc>
                <a:spcPct val="90000"/>
              </a:lnSpc>
              <a:spcBef>
                <a:spcPts val="400"/>
              </a:spcBef>
              <a:spcAft>
                <a:spcPts val="0"/>
              </a:spcAft>
              <a:buSzPts val="1280"/>
              <a:buChar char="•"/>
              <a:defRPr sz="1600"/>
            </a:lvl5pPr>
            <a:lvl6pPr marL="2743200" lvl="5" indent="-309879" algn="l">
              <a:lnSpc>
                <a:spcPct val="90000"/>
              </a:lnSpc>
              <a:spcBef>
                <a:spcPts val="400"/>
              </a:spcBef>
              <a:spcAft>
                <a:spcPts val="0"/>
              </a:spcAft>
              <a:buSzPts val="1280"/>
              <a:buChar char="•"/>
              <a:defRPr sz="1600"/>
            </a:lvl6pPr>
            <a:lvl7pPr marL="3200400" lvl="6" indent="-309879" algn="l">
              <a:lnSpc>
                <a:spcPct val="90000"/>
              </a:lnSpc>
              <a:spcBef>
                <a:spcPts val="400"/>
              </a:spcBef>
              <a:spcAft>
                <a:spcPts val="0"/>
              </a:spcAft>
              <a:buSzPts val="1280"/>
              <a:buChar char="•"/>
              <a:defRPr sz="1600"/>
            </a:lvl7pPr>
            <a:lvl8pPr marL="3657600" lvl="7" indent="-309879" algn="l">
              <a:lnSpc>
                <a:spcPct val="90000"/>
              </a:lnSpc>
              <a:spcBef>
                <a:spcPts val="400"/>
              </a:spcBef>
              <a:spcAft>
                <a:spcPts val="0"/>
              </a:spcAft>
              <a:buSzPts val="1280"/>
              <a:buChar char="•"/>
              <a:defRPr sz="1600"/>
            </a:lvl8pPr>
            <a:lvl9pPr marL="4114800" lvl="8" indent="-309879" algn="l">
              <a:lnSpc>
                <a:spcPct val="90000"/>
              </a:lnSpc>
              <a:spcBef>
                <a:spcPts val="400"/>
              </a:spcBef>
              <a:spcAft>
                <a:spcPts val="400"/>
              </a:spcAft>
              <a:buSzPts val="1280"/>
              <a:buChar char="•"/>
              <a:defRPr sz="1600"/>
            </a:lvl9pPr>
          </a:lstStyle>
          <a:p>
            <a:endParaRPr/>
          </a:p>
        </p:txBody>
      </p:sp>
      <p:sp>
        <p:nvSpPr>
          <p:cNvPr id="87" name="Google Shape;87;p12"/>
          <p:cNvSpPr txBox="1">
            <a:spLocks noGrp="1"/>
          </p:cNvSpPr>
          <p:nvPr>
            <p:ph type="sldNum" idx="12"/>
          </p:nvPr>
        </p:nvSpPr>
        <p:spPr>
          <a:xfrm>
            <a:off x="11155679" y="6429374"/>
            <a:ext cx="383045" cy="428626"/>
          </a:xfrm>
          <a:prstGeom prst="rect">
            <a:avLst/>
          </a:prstGeom>
          <a:noFill/>
          <a:ln>
            <a:noFill/>
          </a:ln>
        </p:spPr>
        <p:txBody>
          <a:bodyPr spcFirstLastPara="1" wrap="square" lIns="91425" tIns="45700" rIns="91425" bIns="45700" anchor="ctr" anchorCtr="1">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CH"/>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Nur Titel" type="titleOnly">
  <p:cSld name="TITLE_ONLY">
    <p:spTree>
      <p:nvGrpSpPr>
        <p:cNvPr id="1" name="Shape 88"/>
        <p:cNvGrpSpPr/>
        <p:nvPr/>
      </p:nvGrpSpPr>
      <p:grpSpPr>
        <a:xfrm>
          <a:off x="0" y="0"/>
          <a:ext cx="0" cy="0"/>
          <a:chOff x="0" y="0"/>
          <a:chExt cx="0" cy="0"/>
        </a:xfrm>
      </p:grpSpPr>
      <p:sp>
        <p:nvSpPr>
          <p:cNvPr id="89" name="Google Shape;89;p13"/>
          <p:cNvSpPr txBox="1">
            <a:spLocks noGrp="1"/>
          </p:cNvSpPr>
          <p:nvPr>
            <p:ph type="title"/>
          </p:nvPr>
        </p:nvSpPr>
        <p:spPr>
          <a:xfrm>
            <a:off x="653143" y="609600"/>
            <a:ext cx="8294914" cy="333375"/>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600"/>
              <a:buFont typeface="Impact"/>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0" name="Google Shape;90;p13"/>
          <p:cNvSpPr txBox="1">
            <a:spLocks noGrp="1"/>
          </p:cNvSpPr>
          <p:nvPr>
            <p:ph type="sldNum" idx="12"/>
          </p:nvPr>
        </p:nvSpPr>
        <p:spPr>
          <a:xfrm>
            <a:off x="11155679" y="6429374"/>
            <a:ext cx="383045" cy="428626"/>
          </a:xfrm>
          <a:prstGeom prst="rect">
            <a:avLst/>
          </a:prstGeom>
          <a:noFill/>
          <a:ln>
            <a:noFill/>
          </a:ln>
        </p:spPr>
        <p:txBody>
          <a:bodyPr spcFirstLastPara="1" wrap="square" lIns="91425" tIns="45700" rIns="91425" bIns="45700" anchor="ctr" anchorCtr="1">
            <a:noAutofit/>
          </a:bodyPr>
          <a:lstStyle>
            <a:lvl1pPr marL="0" lvl="0" indent="0" algn="r">
              <a:spcBef>
                <a:spcPts val="0"/>
              </a:spcBef>
              <a:buNone/>
              <a:defRPr sz="1200" b="1">
                <a:solidFill>
                  <a:schemeClr val="lt1"/>
                </a:solidFill>
                <a:latin typeface="Calibri"/>
                <a:ea typeface="Calibri"/>
                <a:cs typeface="Calibri"/>
                <a:sym typeface="Calibri"/>
              </a:defRPr>
            </a:lvl1pPr>
            <a:lvl2pPr marL="0" lvl="1" indent="0" algn="r">
              <a:spcBef>
                <a:spcPts val="0"/>
              </a:spcBef>
              <a:buNone/>
              <a:defRPr sz="1200" b="1">
                <a:solidFill>
                  <a:schemeClr val="lt1"/>
                </a:solidFill>
                <a:latin typeface="Calibri"/>
                <a:ea typeface="Calibri"/>
                <a:cs typeface="Calibri"/>
                <a:sym typeface="Calibri"/>
              </a:defRPr>
            </a:lvl2pPr>
            <a:lvl3pPr marL="0" lvl="2" indent="0" algn="r">
              <a:spcBef>
                <a:spcPts val="0"/>
              </a:spcBef>
              <a:buNone/>
              <a:defRPr sz="1200" b="1">
                <a:solidFill>
                  <a:schemeClr val="lt1"/>
                </a:solidFill>
                <a:latin typeface="Calibri"/>
                <a:ea typeface="Calibri"/>
                <a:cs typeface="Calibri"/>
                <a:sym typeface="Calibri"/>
              </a:defRPr>
            </a:lvl3pPr>
            <a:lvl4pPr marL="0" lvl="3" indent="0" algn="r">
              <a:spcBef>
                <a:spcPts val="0"/>
              </a:spcBef>
              <a:buNone/>
              <a:defRPr sz="1200" b="1">
                <a:solidFill>
                  <a:schemeClr val="lt1"/>
                </a:solidFill>
                <a:latin typeface="Calibri"/>
                <a:ea typeface="Calibri"/>
                <a:cs typeface="Calibri"/>
                <a:sym typeface="Calibri"/>
              </a:defRPr>
            </a:lvl4pPr>
            <a:lvl5pPr marL="0" lvl="4" indent="0" algn="r">
              <a:spcBef>
                <a:spcPts val="0"/>
              </a:spcBef>
              <a:buNone/>
              <a:defRPr sz="1200" b="1">
                <a:solidFill>
                  <a:schemeClr val="lt1"/>
                </a:solidFill>
                <a:latin typeface="Calibri"/>
                <a:ea typeface="Calibri"/>
                <a:cs typeface="Calibri"/>
                <a:sym typeface="Calibri"/>
              </a:defRPr>
            </a:lvl5pPr>
            <a:lvl6pPr marL="0" lvl="5" indent="0" algn="r">
              <a:spcBef>
                <a:spcPts val="0"/>
              </a:spcBef>
              <a:buNone/>
              <a:defRPr sz="1200" b="1">
                <a:solidFill>
                  <a:schemeClr val="lt1"/>
                </a:solidFill>
                <a:latin typeface="Calibri"/>
                <a:ea typeface="Calibri"/>
                <a:cs typeface="Calibri"/>
                <a:sym typeface="Calibri"/>
              </a:defRPr>
            </a:lvl6pPr>
            <a:lvl7pPr marL="0" lvl="6" indent="0" algn="r">
              <a:spcBef>
                <a:spcPts val="0"/>
              </a:spcBef>
              <a:buNone/>
              <a:defRPr sz="1200" b="1">
                <a:solidFill>
                  <a:schemeClr val="lt1"/>
                </a:solidFill>
                <a:latin typeface="Calibri"/>
                <a:ea typeface="Calibri"/>
                <a:cs typeface="Calibri"/>
                <a:sym typeface="Calibri"/>
              </a:defRPr>
            </a:lvl7pPr>
            <a:lvl8pPr marL="0" lvl="7" indent="0" algn="r">
              <a:spcBef>
                <a:spcPts val="0"/>
              </a:spcBef>
              <a:buNone/>
              <a:defRPr sz="1200" b="1">
                <a:solidFill>
                  <a:schemeClr val="lt1"/>
                </a:solidFill>
                <a:latin typeface="Calibri"/>
                <a:ea typeface="Calibri"/>
                <a:cs typeface="Calibri"/>
                <a:sym typeface="Calibri"/>
              </a:defRPr>
            </a:lvl8pPr>
            <a:lvl9pPr marL="0" lvl="8" indent="0" algn="r">
              <a:spcBef>
                <a:spcPts val="0"/>
              </a:spcBef>
              <a:buNone/>
              <a:defRPr sz="1200" b="1">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de-CH"/>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Leer">
  <p:cSld name="Leer">
    <p:spTree>
      <p:nvGrpSpPr>
        <p:cNvPr id="1" name="Shape 91"/>
        <p:cNvGrpSpPr/>
        <p:nvPr/>
      </p:nvGrpSpPr>
      <p:grpSpPr>
        <a:xfrm>
          <a:off x="0" y="0"/>
          <a:ext cx="0" cy="0"/>
          <a:chOff x="0" y="0"/>
          <a:chExt cx="0" cy="0"/>
        </a:xfrm>
      </p:grpSpPr>
      <p:sp>
        <p:nvSpPr>
          <p:cNvPr id="92" name="Google Shape;92;p14"/>
          <p:cNvSpPr>
            <a:spLocks noGrp="1"/>
          </p:cNvSpPr>
          <p:nvPr>
            <p:ph type="pic" idx="2"/>
          </p:nvPr>
        </p:nvSpPr>
        <p:spPr>
          <a:xfrm>
            <a:off x="0" y="0"/>
            <a:ext cx="12192000" cy="6858000"/>
          </a:xfrm>
          <a:prstGeom prst="rect">
            <a:avLst/>
          </a:prstGeom>
          <a:no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1_Leer" type="blank">
  <p:cSld name="BLANK">
    <p:spTree>
      <p:nvGrpSpPr>
        <p:cNvPr id="1" name="Shape 93"/>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6"/>
          <p:cNvSpPr txBox="1">
            <a:spLocks noGrp="1"/>
          </p:cNvSpPr>
          <p:nvPr>
            <p:ph type="title"/>
          </p:nvPr>
        </p:nvSpPr>
        <p:spPr>
          <a:xfrm>
            <a:off x="653143" y="609600"/>
            <a:ext cx="10855234" cy="333375"/>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accent1"/>
              </a:buClr>
              <a:buSzPts val="3600"/>
              <a:buFont typeface="Impact"/>
              <a:buNone/>
              <a:defRPr sz="3600" b="0" i="0" u="none" strike="noStrike" cap="none">
                <a:solidFill>
                  <a:schemeClr val="accent1"/>
                </a:solidFill>
                <a:latin typeface="Impact"/>
                <a:ea typeface="Impact"/>
                <a:cs typeface="Impact"/>
                <a:sym typeface="Impac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11" name="Google Shape;11;p6"/>
          <p:cNvSpPr txBox="1">
            <a:spLocks noGrp="1"/>
          </p:cNvSpPr>
          <p:nvPr>
            <p:ph type="body" idx="1"/>
          </p:nvPr>
        </p:nvSpPr>
        <p:spPr>
          <a:xfrm>
            <a:off x="653275" y="1219200"/>
            <a:ext cx="10852322" cy="5029200"/>
          </a:xfrm>
          <a:prstGeom prst="rect">
            <a:avLst/>
          </a:prstGeom>
          <a:noFill/>
          <a:ln>
            <a:noFill/>
          </a:ln>
        </p:spPr>
        <p:txBody>
          <a:bodyPr spcFirstLastPara="1" wrap="square" lIns="91425" tIns="45700" rIns="91425" bIns="45700" anchor="t" anchorCtr="0">
            <a:normAutofit/>
          </a:bodyPr>
          <a:lstStyle>
            <a:lvl1pPr marL="457200" marR="0" lvl="0" indent="-340360" algn="l" rtl="0">
              <a:lnSpc>
                <a:spcPct val="90000"/>
              </a:lnSpc>
              <a:spcBef>
                <a:spcPts val="1400"/>
              </a:spcBef>
              <a:spcAft>
                <a:spcPts val="0"/>
              </a:spcAft>
              <a:buClr>
                <a:schemeClr val="accent1"/>
              </a:buClr>
              <a:buSzPts val="1760"/>
              <a:buFont typeface="Arial"/>
              <a:buChar char="•"/>
              <a:defRPr sz="2200" b="0" i="0" u="none" strike="noStrike" cap="none">
                <a:solidFill>
                  <a:schemeClr val="dk1"/>
                </a:solidFill>
                <a:latin typeface="Calibri"/>
                <a:ea typeface="Calibri"/>
                <a:cs typeface="Calibri"/>
                <a:sym typeface="Calibri"/>
              </a:defRPr>
            </a:lvl1pPr>
            <a:lvl2pPr marL="914400" marR="0" lvl="1" indent="-330200" algn="l" rtl="0">
              <a:lnSpc>
                <a:spcPct val="90000"/>
              </a:lnSpc>
              <a:spcBef>
                <a:spcPts val="200"/>
              </a:spcBef>
              <a:spcAft>
                <a:spcPts val="0"/>
              </a:spcAft>
              <a:buClr>
                <a:schemeClr val="accent1"/>
              </a:buClr>
              <a:buSzPts val="1600"/>
              <a:buFont typeface="Courier New"/>
              <a:buChar char="o"/>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400"/>
              </a:spcBef>
              <a:spcAft>
                <a:spcPts val="0"/>
              </a:spcAft>
              <a:buClr>
                <a:schemeClr val="accent1"/>
              </a:buClr>
              <a:buSzPts val="1440"/>
              <a:buFont typeface="Noto Sans Symbols"/>
              <a:buChar char="▪"/>
              <a:defRPr sz="1800" b="0" i="0" u="none" strike="noStrike" cap="none">
                <a:solidFill>
                  <a:schemeClr val="dk1"/>
                </a:solidFill>
                <a:latin typeface="Calibri"/>
                <a:ea typeface="Calibri"/>
                <a:cs typeface="Calibri"/>
                <a:sym typeface="Calibri"/>
              </a:defRPr>
            </a:lvl3pPr>
            <a:lvl4pPr marL="1828800" marR="0" lvl="3" indent="-309880" algn="l" rtl="0">
              <a:lnSpc>
                <a:spcPct val="90000"/>
              </a:lnSpc>
              <a:spcBef>
                <a:spcPts val="400"/>
              </a:spcBef>
              <a:spcAft>
                <a:spcPts val="0"/>
              </a:spcAft>
              <a:buClr>
                <a:schemeClr val="accent1"/>
              </a:buClr>
              <a:buSzPts val="1280"/>
              <a:buFont typeface="Noto Sans Symbols"/>
              <a:buChar char="−"/>
              <a:defRPr sz="1600" b="0" i="0" u="none" strike="noStrike" cap="none">
                <a:solidFill>
                  <a:schemeClr val="dk1"/>
                </a:solidFill>
                <a:latin typeface="Calibri"/>
                <a:ea typeface="Calibri"/>
                <a:cs typeface="Calibri"/>
                <a:sym typeface="Calibri"/>
              </a:defRPr>
            </a:lvl4pPr>
            <a:lvl5pPr marL="2286000" marR="0" lvl="4" indent="-309879" algn="l" rtl="0">
              <a:lnSpc>
                <a:spcPct val="90000"/>
              </a:lnSpc>
              <a:spcBef>
                <a:spcPts val="400"/>
              </a:spcBef>
              <a:spcAft>
                <a:spcPts val="0"/>
              </a:spcAft>
              <a:buClr>
                <a:schemeClr val="accent1"/>
              </a:buClr>
              <a:buSzPts val="1280"/>
              <a:buFont typeface="Corbel"/>
              <a:buChar char="•"/>
              <a:defRPr sz="1600" b="0" i="0" u="none" strike="noStrike" cap="none">
                <a:solidFill>
                  <a:schemeClr val="dk1"/>
                </a:solidFill>
                <a:latin typeface="Calibri"/>
                <a:ea typeface="Calibri"/>
                <a:cs typeface="Calibri"/>
                <a:sym typeface="Calibri"/>
              </a:defRPr>
            </a:lvl5pPr>
            <a:lvl6pPr marL="2743200" marR="0" lvl="5" indent="-309879" algn="l" rtl="0">
              <a:lnSpc>
                <a:spcPct val="90000"/>
              </a:lnSpc>
              <a:spcBef>
                <a:spcPts val="400"/>
              </a:spcBef>
              <a:spcAft>
                <a:spcPts val="0"/>
              </a:spcAft>
              <a:buClr>
                <a:schemeClr val="accent1"/>
              </a:buClr>
              <a:buSzPts val="1280"/>
              <a:buFont typeface="Corbel"/>
              <a:buChar char="•"/>
              <a:defRPr sz="1600" b="0" i="0" u="none" strike="noStrike" cap="none">
                <a:solidFill>
                  <a:schemeClr val="accent1"/>
                </a:solidFill>
                <a:latin typeface="Calibri"/>
                <a:ea typeface="Calibri"/>
                <a:cs typeface="Calibri"/>
                <a:sym typeface="Calibri"/>
              </a:defRPr>
            </a:lvl6pPr>
            <a:lvl7pPr marL="3200400" marR="0" lvl="6" indent="-309879" algn="l" rtl="0">
              <a:lnSpc>
                <a:spcPct val="90000"/>
              </a:lnSpc>
              <a:spcBef>
                <a:spcPts val="400"/>
              </a:spcBef>
              <a:spcAft>
                <a:spcPts val="0"/>
              </a:spcAft>
              <a:buClr>
                <a:schemeClr val="accent1"/>
              </a:buClr>
              <a:buSzPts val="1280"/>
              <a:buFont typeface="Corbel"/>
              <a:buChar char="•"/>
              <a:defRPr sz="1600" b="0" i="0" u="none" strike="noStrike" cap="none">
                <a:solidFill>
                  <a:schemeClr val="accent1"/>
                </a:solidFill>
                <a:latin typeface="Calibri"/>
                <a:ea typeface="Calibri"/>
                <a:cs typeface="Calibri"/>
                <a:sym typeface="Calibri"/>
              </a:defRPr>
            </a:lvl7pPr>
            <a:lvl8pPr marL="3657600" marR="0" lvl="7" indent="-309879" algn="l" rtl="0">
              <a:lnSpc>
                <a:spcPct val="90000"/>
              </a:lnSpc>
              <a:spcBef>
                <a:spcPts val="400"/>
              </a:spcBef>
              <a:spcAft>
                <a:spcPts val="0"/>
              </a:spcAft>
              <a:buClr>
                <a:schemeClr val="accent1"/>
              </a:buClr>
              <a:buSzPts val="1280"/>
              <a:buFont typeface="Corbel"/>
              <a:buChar char="•"/>
              <a:defRPr sz="1600" b="0" i="0" u="none" strike="noStrike" cap="none">
                <a:solidFill>
                  <a:schemeClr val="accent1"/>
                </a:solidFill>
                <a:latin typeface="Calibri"/>
                <a:ea typeface="Calibri"/>
                <a:cs typeface="Calibri"/>
                <a:sym typeface="Calibri"/>
              </a:defRPr>
            </a:lvl8pPr>
            <a:lvl9pPr marL="4114800" marR="0" lvl="8" indent="-309879" algn="l" rtl="0">
              <a:lnSpc>
                <a:spcPct val="90000"/>
              </a:lnSpc>
              <a:spcBef>
                <a:spcPts val="400"/>
              </a:spcBef>
              <a:spcAft>
                <a:spcPts val="400"/>
              </a:spcAft>
              <a:buClr>
                <a:schemeClr val="accent1"/>
              </a:buClr>
              <a:buSzPts val="1280"/>
              <a:buFont typeface="Corbel"/>
              <a:buChar char="•"/>
              <a:defRPr sz="1600" b="0" i="0" u="none" strike="noStrike" cap="none">
                <a:solidFill>
                  <a:schemeClr val="accent1"/>
                </a:solidFill>
                <a:latin typeface="Calibri"/>
                <a:ea typeface="Calibri"/>
                <a:cs typeface="Calibri"/>
                <a:sym typeface="Calibri"/>
              </a:defRPr>
            </a:lvl9pPr>
          </a:lstStyle>
          <a:p>
            <a:endParaRPr dirty="0"/>
          </a:p>
        </p:txBody>
      </p:sp>
      <p:sp>
        <p:nvSpPr>
          <p:cNvPr id="13" name="Google Shape;13;p6"/>
          <p:cNvSpPr/>
          <p:nvPr/>
        </p:nvSpPr>
        <p:spPr>
          <a:xfrm>
            <a:off x="11155679" y="6429374"/>
            <a:ext cx="383045" cy="428625"/>
          </a:xfrm>
          <a:prstGeom prst="rect">
            <a:avLst/>
          </a:prstGeom>
          <a:solidFill>
            <a:schemeClr val="accent1"/>
          </a:solidFill>
          <a:ln>
            <a:noFill/>
          </a:ln>
        </p:spPr>
        <p:txBody>
          <a:bodyPr spcFirstLastPara="1" wrap="square" lIns="0" tIns="0" rIns="0" bIns="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 name="Google Shape;14;p6"/>
          <p:cNvSpPr txBox="1">
            <a:spLocks noGrp="1"/>
          </p:cNvSpPr>
          <p:nvPr>
            <p:ph type="sldNum" idx="12"/>
          </p:nvPr>
        </p:nvSpPr>
        <p:spPr>
          <a:xfrm>
            <a:off x="11155679" y="6429374"/>
            <a:ext cx="383045" cy="428626"/>
          </a:xfrm>
          <a:prstGeom prst="rect">
            <a:avLst/>
          </a:prstGeom>
          <a:noFill/>
          <a:ln>
            <a:noFill/>
          </a:ln>
        </p:spPr>
        <p:txBody>
          <a:bodyPr spcFirstLastPara="1" wrap="square" lIns="91425" tIns="45700" rIns="91425" bIns="45700" anchor="ctr" anchorCtr="1">
            <a:noAutofit/>
          </a:bodyPr>
          <a:lstStyle>
            <a:lvl1pPr marL="0" marR="0" lvl="0" indent="0" algn="r" rtl="0">
              <a:spcBef>
                <a:spcPts val="0"/>
              </a:spcBef>
              <a:buNone/>
              <a:defRPr sz="1200" b="1" i="0" u="none" strike="noStrike" cap="none">
                <a:solidFill>
                  <a:schemeClr val="lt1"/>
                </a:solidFill>
                <a:latin typeface="Calibri"/>
                <a:ea typeface="Calibri"/>
                <a:cs typeface="Calibri"/>
                <a:sym typeface="Calibri"/>
              </a:defRPr>
            </a:lvl1pPr>
            <a:lvl2pPr marL="0" marR="0" lvl="1" indent="0" algn="r" rtl="0">
              <a:spcBef>
                <a:spcPts val="0"/>
              </a:spcBef>
              <a:buNone/>
              <a:defRPr sz="1200" b="1" i="0" u="none" strike="noStrike" cap="none">
                <a:solidFill>
                  <a:schemeClr val="lt1"/>
                </a:solidFill>
                <a:latin typeface="Calibri"/>
                <a:ea typeface="Calibri"/>
                <a:cs typeface="Calibri"/>
                <a:sym typeface="Calibri"/>
              </a:defRPr>
            </a:lvl2pPr>
            <a:lvl3pPr marL="0" marR="0" lvl="2" indent="0" algn="r" rtl="0">
              <a:spcBef>
                <a:spcPts val="0"/>
              </a:spcBef>
              <a:buNone/>
              <a:defRPr sz="1200" b="1" i="0" u="none" strike="noStrike" cap="none">
                <a:solidFill>
                  <a:schemeClr val="lt1"/>
                </a:solidFill>
                <a:latin typeface="Calibri"/>
                <a:ea typeface="Calibri"/>
                <a:cs typeface="Calibri"/>
                <a:sym typeface="Calibri"/>
              </a:defRPr>
            </a:lvl3pPr>
            <a:lvl4pPr marL="0" marR="0" lvl="3" indent="0" algn="r" rtl="0">
              <a:spcBef>
                <a:spcPts val="0"/>
              </a:spcBef>
              <a:buNone/>
              <a:defRPr sz="1200" b="1" i="0" u="none" strike="noStrike" cap="none">
                <a:solidFill>
                  <a:schemeClr val="lt1"/>
                </a:solidFill>
                <a:latin typeface="Calibri"/>
                <a:ea typeface="Calibri"/>
                <a:cs typeface="Calibri"/>
                <a:sym typeface="Calibri"/>
              </a:defRPr>
            </a:lvl4pPr>
            <a:lvl5pPr marL="0" marR="0" lvl="4" indent="0" algn="r" rtl="0">
              <a:spcBef>
                <a:spcPts val="0"/>
              </a:spcBef>
              <a:buNone/>
              <a:defRPr sz="1200" b="1" i="0" u="none" strike="noStrike" cap="none">
                <a:solidFill>
                  <a:schemeClr val="lt1"/>
                </a:solidFill>
                <a:latin typeface="Calibri"/>
                <a:ea typeface="Calibri"/>
                <a:cs typeface="Calibri"/>
                <a:sym typeface="Calibri"/>
              </a:defRPr>
            </a:lvl5pPr>
            <a:lvl6pPr marL="0" marR="0" lvl="5" indent="0" algn="r" rtl="0">
              <a:spcBef>
                <a:spcPts val="0"/>
              </a:spcBef>
              <a:buNone/>
              <a:defRPr sz="1200" b="1" i="0" u="none" strike="noStrike" cap="none">
                <a:solidFill>
                  <a:schemeClr val="lt1"/>
                </a:solidFill>
                <a:latin typeface="Calibri"/>
                <a:ea typeface="Calibri"/>
                <a:cs typeface="Calibri"/>
                <a:sym typeface="Calibri"/>
              </a:defRPr>
            </a:lvl6pPr>
            <a:lvl7pPr marL="0" marR="0" lvl="6" indent="0" algn="r" rtl="0">
              <a:spcBef>
                <a:spcPts val="0"/>
              </a:spcBef>
              <a:buNone/>
              <a:defRPr sz="1200" b="1" i="0" u="none" strike="noStrike" cap="none">
                <a:solidFill>
                  <a:schemeClr val="lt1"/>
                </a:solidFill>
                <a:latin typeface="Calibri"/>
                <a:ea typeface="Calibri"/>
                <a:cs typeface="Calibri"/>
                <a:sym typeface="Calibri"/>
              </a:defRPr>
            </a:lvl7pPr>
            <a:lvl8pPr marL="0" marR="0" lvl="7" indent="0" algn="r" rtl="0">
              <a:spcBef>
                <a:spcPts val="0"/>
              </a:spcBef>
              <a:buNone/>
              <a:defRPr sz="1200" b="1" i="0" u="none" strike="noStrike" cap="none">
                <a:solidFill>
                  <a:schemeClr val="lt1"/>
                </a:solidFill>
                <a:latin typeface="Calibri"/>
                <a:ea typeface="Calibri"/>
                <a:cs typeface="Calibri"/>
                <a:sym typeface="Calibri"/>
              </a:defRPr>
            </a:lvl8pPr>
            <a:lvl9pPr marL="0" marR="0" lvl="8" indent="0" algn="r" rtl="0">
              <a:spcBef>
                <a:spcPts val="0"/>
              </a:spcBef>
              <a:buNone/>
              <a:defRPr sz="1200" b="1"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de-CH"/>
              <a:t>‹Nr.›</a:t>
            </a:fld>
            <a:endParaRPr dirty="0"/>
          </a:p>
        </p:txBody>
      </p:sp>
      <p:sp>
        <p:nvSpPr>
          <p:cNvPr id="15" name="Google Shape;15;p6"/>
          <p:cNvSpPr txBox="1"/>
          <p:nvPr/>
        </p:nvSpPr>
        <p:spPr>
          <a:xfrm>
            <a:off x="653143" y="6424612"/>
            <a:ext cx="2375807" cy="166688"/>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de-CH" sz="1400" b="0" i="0" u="none" strike="noStrike" cap="none" dirty="0">
                <a:solidFill>
                  <a:schemeClr val="dk1"/>
                </a:solidFill>
                <a:latin typeface="Arial"/>
                <a:ea typeface="Arial"/>
                <a:cs typeface="Arial"/>
                <a:sym typeface="Arial"/>
              </a:rPr>
              <a:t>#</a:t>
            </a:r>
            <a:r>
              <a:rPr lang="de-CH" sz="1400" b="0" i="0" u="none" strike="noStrike" cap="none" dirty="0" err="1">
                <a:solidFill>
                  <a:srgbClr val="A11632"/>
                </a:solidFill>
                <a:latin typeface="Arial"/>
                <a:ea typeface="Arial"/>
                <a:cs typeface="Arial"/>
                <a:sym typeface="Arial"/>
              </a:rPr>
              <a:t>turnen</a:t>
            </a:r>
            <a:r>
              <a:rPr lang="de-CH" sz="1400" b="0" i="0" u="none" strike="noStrike" cap="none" dirty="0" err="1">
                <a:solidFill>
                  <a:schemeClr val="dk1"/>
                </a:solidFill>
                <a:latin typeface="Arial"/>
                <a:ea typeface="Arial"/>
                <a:cs typeface="Arial"/>
                <a:sym typeface="Arial"/>
              </a:rPr>
              <a:t>aus</a:t>
            </a:r>
            <a:r>
              <a:rPr lang="de-CH" sz="1400" b="0" i="0" u="none" strike="noStrike" cap="none" dirty="0" err="1">
                <a:solidFill>
                  <a:srgbClr val="A11632"/>
                </a:solidFill>
                <a:latin typeface="Arial"/>
                <a:ea typeface="Arial"/>
                <a:cs typeface="Arial"/>
                <a:sym typeface="Arial"/>
              </a:rPr>
              <a:t>leidenschaft</a:t>
            </a:r>
            <a:endParaRPr sz="1400" b="0" dirty="0">
              <a:solidFill>
                <a:srgbClr val="A11632"/>
              </a:solidFill>
              <a:latin typeface="Arial"/>
              <a:ea typeface="Arial"/>
              <a:cs typeface="Arial"/>
              <a:sym typeface="Arial"/>
            </a:endParaRPr>
          </a:p>
        </p:txBody>
      </p:sp>
      <p:pic>
        <p:nvPicPr>
          <p:cNvPr id="3" name="Grafik 2" descr="Ein Bild, das Schrift, Grafiken, Screenshot, Text enthält.&#10;&#10;Automatisch generierte Beschreibung">
            <a:extLst>
              <a:ext uri="{FF2B5EF4-FFF2-40B4-BE49-F238E27FC236}">
                <a16:creationId xmlns:a16="http://schemas.microsoft.com/office/drawing/2014/main" id="{F92FC27A-4181-E028-D358-1207FD466600}"/>
              </a:ext>
            </a:extLst>
          </p:cNvPr>
          <p:cNvPicPr>
            <a:picLocks noChangeAspect="1"/>
          </p:cNvPicPr>
          <p:nvPr userDrawn="1"/>
        </p:nvPicPr>
        <p:blipFill>
          <a:blip r:embed="rId11"/>
          <a:stretch>
            <a:fillRect/>
          </a:stretch>
        </p:blipFill>
        <p:spPr>
          <a:xfrm>
            <a:off x="9378000" y="511200"/>
            <a:ext cx="2228400" cy="380201"/>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A11632"/>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116840" marR="0" lvl="0" indent="0" algn="l" rtl="0">
        <a:lnSpc>
          <a:spcPct val="100000"/>
        </a:lnSpc>
        <a:spcBef>
          <a:spcPts val="0"/>
        </a:spcBef>
        <a:spcAft>
          <a:spcPts val="0"/>
        </a:spcAft>
        <a:buClr>
          <a:srgbClr val="A11632"/>
        </a:buClr>
        <a:buFont typeface="Arial"/>
        <a:buNone/>
        <a:defRPr sz="1400" b="0" i="0" u="none" strike="noStrike" cap="none">
          <a:solidFill>
            <a:srgbClr val="A11632"/>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
          <p:cNvSpPr txBox="1">
            <a:spLocks noGrp="1"/>
          </p:cNvSpPr>
          <p:nvPr>
            <p:ph type="ctrTitle"/>
          </p:nvPr>
        </p:nvSpPr>
        <p:spPr>
          <a:prstGeom prst="rect">
            <a:avLst/>
          </a:prstGeom>
          <a:noFill/>
          <a:ln>
            <a:noFill/>
          </a:ln>
        </p:spPr>
        <p:txBody>
          <a:bodyPr spcFirstLastPara="1" wrap="square" lIns="91425" tIns="45700" rIns="91425" bIns="45700" anchor="ctr" anchorCtr="0">
            <a:normAutofit fontScale="90000"/>
          </a:bodyPr>
          <a:lstStyle/>
          <a:p>
            <a:pPr marL="0" lvl="0" indent="0" algn="l" rtl="0">
              <a:lnSpc>
                <a:spcPct val="85000"/>
              </a:lnSpc>
              <a:spcBef>
                <a:spcPts val="0"/>
              </a:spcBef>
              <a:spcAft>
                <a:spcPts val="0"/>
              </a:spcAft>
              <a:buClr>
                <a:srgbClr val="FFFFFF"/>
              </a:buClr>
              <a:buSzPct val="100000"/>
              <a:buFont typeface="Impact"/>
              <a:buNone/>
            </a:pPr>
            <a:r>
              <a:rPr lang="de-CH" sz="3600"/>
              <a:t>Herzlich Willkommen</a:t>
            </a:r>
            <a:br>
              <a:rPr lang="de-CH" sz="3600"/>
            </a:br>
            <a:r>
              <a:rPr lang="de-CH" sz="3600"/>
              <a:t>22. Generalversammlung</a:t>
            </a:r>
            <a:endParaRPr/>
          </a:p>
        </p:txBody>
      </p:sp>
      <p:sp>
        <p:nvSpPr>
          <p:cNvPr id="5" name="Untertitel 4">
            <a:extLst>
              <a:ext uri="{FF2B5EF4-FFF2-40B4-BE49-F238E27FC236}">
                <a16:creationId xmlns:a16="http://schemas.microsoft.com/office/drawing/2014/main" id="{41B9DCB7-B078-FB27-CCF8-644DAA60ED5B}"/>
              </a:ext>
            </a:extLst>
          </p:cNvPr>
          <p:cNvSpPr>
            <a:spLocks noGrp="1"/>
          </p:cNvSpPr>
          <p:nvPr>
            <p:ph type="subTitle" idx="1"/>
          </p:nvPr>
        </p:nvSpPr>
        <p:spPr/>
        <p:txBody>
          <a:bodyPr/>
          <a:lstStyle/>
          <a:p>
            <a:endParaRPr lang="de-DE"/>
          </a:p>
        </p:txBody>
      </p:sp>
      <p:sp>
        <p:nvSpPr>
          <p:cNvPr id="6" name="Bildplatzhalter 5">
            <a:extLst>
              <a:ext uri="{FF2B5EF4-FFF2-40B4-BE49-F238E27FC236}">
                <a16:creationId xmlns:a16="http://schemas.microsoft.com/office/drawing/2014/main" id="{1370C28A-D4B5-C730-A971-03B9B90F5E1B}"/>
              </a:ext>
            </a:extLst>
          </p:cNvPr>
          <p:cNvSpPr>
            <a:spLocks noGrp="1"/>
          </p:cNvSpPr>
          <p:nvPr>
            <p:ph type="pic" sz="quarter" idx="10"/>
          </p:nvPr>
        </p:nvSpPr>
        <p:spPr/>
        <p:txBody>
          <a:bodyPr/>
          <a:lstStyle/>
          <a:p>
            <a:endParaRPr lang="de-DE"/>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600"/>
              <a:buFont typeface="Impact"/>
              <a:buNone/>
            </a:pPr>
            <a:r>
              <a:rPr lang="de-CH"/>
              <a:t>1. Begrüssung</a:t>
            </a:r>
            <a:endParaRPr/>
          </a:p>
        </p:txBody>
      </p:sp>
      <p:sp>
        <p:nvSpPr>
          <p:cNvPr id="105" name="Google Shape;105;p2"/>
          <p:cNvSpPr txBox="1">
            <a:spLocks noGrp="1"/>
          </p:cNvSpPr>
          <p:nvPr>
            <p:ph type="body" idx="1"/>
          </p:nvPr>
        </p:nvSpPr>
        <p:spPr>
          <a:prstGeom prst="rect">
            <a:avLst/>
          </a:prstGeom>
          <a:noFill/>
          <a:ln>
            <a:noFill/>
          </a:ln>
        </p:spPr>
        <p:txBody>
          <a:bodyPr spcFirstLastPara="1" wrap="square" lIns="91425" tIns="45700" rIns="91425" bIns="45700" anchor="t" anchorCtr="0">
            <a:normAutofit/>
          </a:bodyPr>
          <a:lstStyle/>
          <a:p>
            <a:pPr marL="228600" lvl="0" indent="-182880" algn="l" rtl="0">
              <a:lnSpc>
                <a:spcPct val="90000"/>
              </a:lnSpc>
              <a:spcBef>
                <a:spcPts val="0"/>
              </a:spcBef>
              <a:spcAft>
                <a:spcPts val="0"/>
              </a:spcAft>
              <a:buSzPts val="1760"/>
              <a:buChar char="•"/>
            </a:pPr>
            <a:r>
              <a:rPr lang="de-CH"/>
              <a:t>asdfadfasdf</a:t>
            </a:r>
            <a:endParaRPr/>
          </a:p>
        </p:txBody>
      </p:sp>
      <p:sp>
        <p:nvSpPr>
          <p:cNvPr id="106" name="Google Shape;106;p2"/>
          <p:cNvSpPr txBox="1">
            <a:spLocks noGrp="1"/>
          </p:cNvSpPr>
          <p:nvPr>
            <p:ph type="sldNum" idx="12"/>
          </p:nvPr>
        </p:nvSpPr>
        <p:spPr>
          <a:prstGeom prst="rect">
            <a:avLst/>
          </a:prstGeom>
          <a:noFill/>
          <a:ln>
            <a:noFill/>
          </a:ln>
        </p:spPr>
        <p:txBody>
          <a:bodyPr spcFirstLastPara="1" wrap="square" lIns="91425" tIns="45700" rIns="91425" bIns="45700" anchor="ctr" anchorCtr="1">
            <a:noAutofit/>
          </a:bodyPr>
          <a:lstStyle/>
          <a:p>
            <a:pPr marL="0" lvl="0" indent="0" algn="r" rtl="0">
              <a:spcBef>
                <a:spcPts val="0"/>
              </a:spcBef>
              <a:spcAft>
                <a:spcPts val="0"/>
              </a:spcAft>
              <a:buNone/>
            </a:pPr>
            <a:fld id="{00000000-1234-1234-1234-123412341234}" type="slidenum">
              <a:rPr lang="de-CH"/>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3"/>
          <p:cNvSpPr txBox="1">
            <a:spLocks noGrp="1"/>
          </p:cNvSpPr>
          <p:nvPr>
            <p:ph type="title"/>
          </p:nvPr>
        </p:nvSpPr>
        <p:spPr>
          <a:xfrm>
            <a:off x="653143" y="609600"/>
            <a:ext cx="8341567" cy="333375"/>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600"/>
              <a:buFont typeface="Impact"/>
              <a:buNone/>
            </a:pPr>
            <a:r>
              <a:rPr lang="de-CH"/>
              <a:t>1. Begrüssung</a:t>
            </a:r>
            <a:endParaRPr/>
          </a:p>
        </p:txBody>
      </p:sp>
      <p:sp>
        <p:nvSpPr>
          <p:cNvPr id="112" name="Google Shape;112;p3"/>
          <p:cNvSpPr txBox="1">
            <a:spLocks noGrp="1"/>
          </p:cNvSpPr>
          <p:nvPr>
            <p:ph type="body" idx="1"/>
          </p:nvPr>
        </p:nvSpPr>
        <p:spPr>
          <a:xfrm>
            <a:off x="653275" y="1739900"/>
            <a:ext cx="10852322" cy="4508500"/>
          </a:xfrm>
          <a:prstGeom prst="rect">
            <a:avLst/>
          </a:prstGeom>
          <a:noFill/>
          <a:ln>
            <a:noFill/>
          </a:ln>
        </p:spPr>
        <p:txBody>
          <a:bodyPr spcFirstLastPara="1" wrap="square" lIns="91425" tIns="45700" rIns="91425" bIns="45700" anchor="t" anchorCtr="0">
            <a:normAutofit/>
          </a:bodyPr>
          <a:lstStyle/>
          <a:p>
            <a:pPr marL="228600" lvl="0" indent="-182880" algn="l" rtl="0">
              <a:lnSpc>
                <a:spcPct val="100000"/>
              </a:lnSpc>
              <a:spcBef>
                <a:spcPts val="0"/>
              </a:spcBef>
              <a:spcAft>
                <a:spcPts val="0"/>
              </a:spcAft>
              <a:buSzPts val="1760"/>
              <a:buChar char="•"/>
            </a:pPr>
            <a:r>
              <a:rPr lang="de-CH"/>
              <a:t>Hfjshdfjhadskljf</a:t>
            </a:r>
            <a:endParaRPr/>
          </a:p>
          <a:p>
            <a:pPr marL="228600" lvl="0" indent="-182880" algn="l" rtl="0">
              <a:lnSpc>
                <a:spcPct val="100000"/>
              </a:lnSpc>
              <a:spcBef>
                <a:spcPts val="1400"/>
              </a:spcBef>
              <a:spcAft>
                <a:spcPts val="0"/>
              </a:spcAft>
              <a:buSzPts val="1760"/>
              <a:buChar char="•"/>
            </a:pPr>
            <a:r>
              <a:rPr lang="de-CH"/>
              <a:t>Fshdjkfhjsdfjhsdjkfhsldaknhjkdfgdfgj</a:t>
            </a:r>
            <a:endParaRPr/>
          </a:p>
          <a:p>
            <a:pPr marL="228600" lvl="0" indent="-182880" algn="l" rtl="0">
              <a:lnSpc>
                <a:spcPct val="100000"/>
              </a:lnSpc>
              <a:spcBef>
                <a:spcPts val="1400"/>
              </a:spcBef>
              <a:spcAft>
                <a:spcPts val="0"/>
              </a:spcAft>
              <a:buSzPts val="1760"/>
              <a:buChar char="•"/>
            </a:pPr>
            <a:r>
              <a:rPr lang="de-CH"/>
              <a:t>Jdfghjkdfghjkdfhg</a:t>
            </a:r>
            <a:endParaRPr/>
          </a:p>
          <a:p>
            <a:pPr marL="228600" lvl="0" indent="-182880" algn="l" rtl="0">
              <a:lnSpc>
                <a:spcPct val="100000"/>
              </a:lnSpc>
              <a:spcBef>
                <a:spcPts val="1400"/>
              </a:spcBef>
              <a:spcAft>
                <a:spcPts val="0"/>
              </a:spcAft>
              <a:buSzPts val="1760"/>
              <a:buChar char="•"/>
            </a:pPr>
            <a:r>
              <a:rPr lang="de-CH"/>
              <a:t>fsdflksdfjkljdsf</a:t>
            </a:r>
            <a:endParaRPr/>
          </a:p>
        </p:txBody>
      </p:sp>
      <p:sp>
        <p:nvSpPr>
          <p:cNvPr id="113" name="Google Shape;113;p3"/>
          <p:cNvSpPr txBox="1">
            <a:spLocks noGrp="1"/>
          </p:cNvSpPr>
          <p:nvPr>
            <p:ph type="sldNum" idx="12"/>
          </p:nvPr>
        </p:nvSpPr>
        <p:spPr>
          <a:xfrm>
            <a:off x="11155679" y="6429374"/>
            <a:ext cx="383045" cy="428625"/>
          </a:xfrm>
          <a:prstGeom prst="rect">
            <a:avLst/>
          </a:prstGeom>
          <a:noFill/>
          <a:ln>
            <a:noFill/>
          </a:ln>
        </p:spPr>
        <p:txBody>
          <a:bodyPr spcFirstLastPara="1" wrap="square" lIns="91425" tIns="45700" rIns="91425" bIns="45700" anchor="ctr" anchorCtr="1">
            <a:noAutofit/>
          </a:bodyPr>
          <a:lstStyle/>
          <a:p>
            <a:pPr marL="0" lvl="0" indent="0" algn="r" rtl="0">
              <a:spcBef>
                <a:spcPts val="0"/>
              </a:spcBef>
              <a:spcAft>
                <a:spcPts val="0"/>
              </a:spcAft>
              <a:buNone/>
            </a:pPr>
            <a:fld id="{00000000-1234-1234-1234-123412341234}" type="slidenum">
              <a:rPr lang="de-CH"/>
              <a:t>3</a:t>
            </a:fld>
            <a:endParaRPr/>
          </a:p>
        </p:txBody>
      </p:sp>
      <p:sp>
        <p:nvSpPr>
          <p:cNvPr id="114" name="Google Shape;114;p3"/>
          <p:cNvSpPr txBox="1">
            <a:spLocks noGrp="1"/>
          </p:cNvSpPr>
          <p:nvPr>
            <p:ph type="body" idx="2"/>
          </p:nvPr>
        </p:nvSpPr>
        <p:spPr>
          <a:xfrm>
            <a:off x="653143" y="1109663"/>
            <a:ext cx="10885581" cy="449263"/>
          </a:xfrm>
          <a:prstGeom prst="rect">
            <a:avLst/>
          </a:prstGeom>
          <a:noFill/>
          <a:ln>
            <a:noFill/>
          </a:ln>
        </p:spPr>
        <p:txBody>
          <a:bodyPr spcFirstLastPara="1" wrap="square" lIns="91425" tIns="45700" rIns="91425" bIns="45700" anchor="t" anchorCtr="0">
            <a:noAutofit/>
          </a:bodyPr>
          <a:lstStyle/>
          <a:p>
            <a:pPr marL="45720" lvl="0" indent="0" algn="l" rtl="0">
              <a:lnSpc>
                <a:spcPct val="90000"/>
              </a:lnSpc>
              <a:spcBef>
                <a:spcPts val="0"/>
              </a:spcBef>
              <a:spcAft>
                <a:spcPts val="0"/>
              </a:spcAft>
              <a:buSzPts val="2240"/>
              <a:buNone/>
            </a:pPr>
            <a:r>
              <a:rPr lang="de-CH" dirty="0"/>
              <a:t>Wahlen</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4"/>
          <p:cNvSpPr txBox="1">
            <a:spLocks noGrp="1"/>
          </p:cNvSpPr>
          <p:nvPr>
            <p:ph type="title"/>
          </p:nvPr>
        </p:nvSpPr>
        <p:spPr>
          <a:xfrm>
            <a:off x="653143" y="609600"/>
            <a:ext cx="8360228" cy="333375"/>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600"/>
              <a:buFont typeface="Impact"/>
              <a:buNone/>
            </a:pPr>
            <a:r>
              <a:rPr lang="de-CH"/>
              <a:t>2. Finanzen</a:t>
            </a:r>
            <a:endParaRPr/>
          </a:p>
        </p:txBody>
      </p:sp>
      <p:sp>
        <p:nvSpPr>
          <p:cNvPr id="120" name="Google Shape;120;p4"/>
          <p:cNvSpPr txBox="1">
            <a:spLocks noGrp="1"/>
          </p:cNvSpPr>
          <p:nvPr>
            <p:ph type="body" idx="1"/>
          </p:nvPr>
        </p:nvSpPr>
        <p:spPr>
          <a:xfrm>
            <a:off x="653143" y="1221792"/>
            <a:ext cx="5244736" cy="77724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920"/>
              <a:buNone/>
            </a:pPr>
            <a:r>
              <a:rPr lang="de-CH"/>
              <a:t>Rechnung 23/24</a:t>
            </a:r>
            <a:endParaRPr/>
          </a:p>
        </p:txBody>
      </p:sp>
      <p:sp>
        <p:nvSpPr>
          <p:cNvPr id="121" name="Google Shape;121;p4"/>
          <p:cNvSpPr txBox="1">
            <a:spLocks noGrp="1"/>
          </p:cNvSpPr>
          <p:nvPr>
            <p:ph type="body" idx="2"/>
          </p:nvPr>
        </p:nvSpPr>
        <p:spPr>
          <a:xfrm>
            <a:off x="653143" y="1999032"/>
            <a:ext cx="5244737" cy="4357317"/>
          </a:xfrm>
          <a:prstGeom prst="rect">
            <a:avLst/>
          </a:prstGeom>
          <a:noFill/>
          <a:ln>
            <a:noFill/>
          </a:ln>
        </p:spPr>
        <p:txBody>
          <a:bodyPr spcFirstLastPara="1" wrap="square" lIns="91425" tIns="45700" rIns="91425" bIns="45700" anchor="t" anchorCtr="0">
            <a:normAutofit/>
          </a:bodyPr>
          <a:lstStyle/>
          <a:p>
            <a:pPr marL="228600" lvl="0" indent="-182880" algn="l" rtl="0">
              <a:lnSpc>
                <a:spcPct val="90000"/>
              </a:lnSpc>
              <a:spcBef>
                <a:spcPts val="0"/>
              </a:spcBef>
              <a:spcAft>
                <a:spcPts val="0"/>
              </a:spcAft>
              <a:buSzPts val="1760"/>
              <a:buChar char="•"/>
            </a:pPr>
            <a:r>
              <a:rPr lang="de-CH"/>
              <a:t>Adadfasdf</a:t>
            </a:r>
            <a:endParaRPr/>
          </a:p>
          <a:p>
            <a:pPr marL="228600" lvl="0" indent="-182880" algn="l" rtl="0">
              <a:lnSpc>
                <a:spcPct val="90000"/>
              </a:lnSpc>
              <a:spcBef>
                <a:spcPts val="1400"/>
              </a:spcBef>
              <a:spcAft>
                <a:spcPts val="0"/>
              </a:spcAft>
              <a:buSzPts val="1760"/>
              <a:buChar char="•"/>
            </a:pPr>
            <a:r>
              <a:rPr lang="de-CH"/>
              <a:t>asdfasdfsasdfa</a:t>
            </a:r>
            <a:endParaRPr/>
          </a:p>
        </p:txBody>
      </p:sp>
      <p:sp>
        <p:nvSpPr>
          <p:cNvPr id="122" name="Google Shape;122;p4"/>
          <p:cNvSpPr txBox="1">
            <a:spLocks noGrp="1"/>
          </p:cNvSpPr>
          <p:nvPr>
            <p:ph type="body" idx="3"/>
          </p:nvPr>
        </p:nvSpPr>
        <p:spPr>
          <a:xfrm>
            <a:off x="6269172" y="1221792"/>
            <a:ext cx="5236423" cy="77724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920"/>
              <a:buNone/>
            </a:pPr>
            <a:r>
              <a:rPr lang="de-CH"/>
              <a:t>Budget 24/25</a:t>
            </a:r>
            <a:endParaRPr/>
          </a:p>
        </p:txBody>
      </p:sp>
      <p:sp>
        <p:nvSpPr>
          <p:cNvPr id="123" name="Google Shape;123;p4"/>
          <p:cNvSpPr txBox="1">
            <a:spLocks noGrp="1"/>
          </p:cNvSpPr>
          <p:nvPr>
            <p:ph type="body" idx="4"/>
          </p:nvPr>
        </p:nvSpPr>
        <p:spPr>
          <a:xfrm>
            <a:off x="6269173" y="1999032"/>
            <a:ext cx="5236422" cy="4357316"/>
          </a:xfrm>
          <a:prstGeom prst="rect">
            <a:avLst/>
          </a:prstGeom>
          <a:noFill/>
          <a:ln>
            <a:noFill/>
          </a:ln>
        </p:spPr>
        <p:txBody>
          <a:bodyPr spcFirstLastPara="1" wrap="square" lIns="91425" tIns="45700" rIns="91425" bIns="45700" anchor="t" anchorCtr="0">
            <a:normAutofit/>
          </a:bodyPr>
          <a:lstStyle/>
          <a:p>
            <a:pPr marL="228600" lvl="0" indent="-182880" algn="l" rtl="0">
              <a:lnSpc>
                <a:spcPct val="90000"/>
              </a:lnSpc>
              <a:spcBef>
                <a:spcPts val="0"/>
              </a:spcBef>
              <a:spcAft>
                <a:spcPts val="0"/>
              </a:spcAft>
              <a:buSzPts val="1760"/>
              <a:buChar char="•"/>
            </a:pPr>
            <a:r>
              <a:rPr lang="de-CH"/>
              <a:t>Adadf</a:t>
            </a:r>
            <a:endParaRPr/>
          </a:p>
          <a:p>
            <a:pPr marL="228600" lvl="0" indent="-182880" algn="l" rtl="0">
              <a:lnSpc>
                <a:spcPct val="90000"/>
              </a:lnSpc>
              <a:spcBef>
                <a:spcPts val="1400"/>
              </a:spcBef>
              <a:spcAft>
                <a:spcPts val="0"/>
              </a:spcAft>
              <a:buSzPts val="1760"/>
              <a:buChar char="•"/>
            </a:pPr>
            <a:r>
              <a:rPr lang="de-CH"/>
              <a:t>Adafdf</a:t>
            </a:r>
            <a:endParaRPr/>
          </a:p>
          <a:p>
            <a:pPr marL="228600" lvl="0" indent="-71120" algn="l" rtl="0">
              <a:lnSpc>
                <a:spcPct val="90000"/>
              </a:lnSpc>
              <a:spcBef>
                <a:spcPts val="1400"/>
              </a:spcBef>
              <a:spcAft>
                <a:spcPts val="0"/>
              </a:spcAft>
              <a:buSzPts val="1760"/>
              <a:buNone/>
            </a:pPr>
            <a:endParaRPr/>
          </a:p>
        </p:txBody>
      </p:sp>
      <p:sp>
        <p:nvSpPr>
          <p:cNvPr id="124" name="Google Shape;124;p4"/>
          <p:cNvSpPr txBox="1">
            <a:spLocks noGrp="1"/>
          </p:cNvSpPr>
          <p:nvPr>
            <p:ph type="sldNum" idx="12"/>
          </p:nvPr>
        </p:nvSpPr>
        <p:spPr>
          <a:xfrm>
            <a:off x="11155679" y="6429374"/>
            <a:ext cx="383045" cy="428626"/>
          </a:xfrm>
          <a:prstGeom prst="rect">
            <a:avLst/>
          </a:prstGeom>
          <a:noFill/>
          <a:ln>
            <a:noFill/>
          </a:ln>
        </p:spPr>
        <p:txBody>
          <a:bodyPr spcFirstLastPara="1" wrap="square" lIns="91425" tIns="45700" rIns="91425" bIns="45700" anchor="ctr" anchorCtr="1">
            <a:noAutofit/>
          </a:bodyPr>
          <a:lstStyle/>
          <a:p>
            <a:pPr marL="0" lvl="0" indent="0" algn="r" rtl="0">
              <a:spcBef>
                <a:spcPts val="0"/>
              </a:spcBef>
              <a:spcAft>
                <a:spcPts val="0"/>
              </a:spcAft>
              <a:buNone/>
            </a:pPr>
            <a:fld id="{00000000-1234-1234-1234-123412341234}" type="slidenum">
              <a:rPr lang="de-CH"/>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5"/>
          <p:cNvSpPr txBox="1">
            <a:spLocks noGrp="1"/>
          </p:cNvSpPr>
          <p:nvPr>
            <p:ph type="title"/>
          </p:nvPr>
        </p:nvSpPr>
        <p:spPr>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accent1"/>
              </a:buClr>
              <a:buSzPct val="100000"/>
              <a:buFont typeface="Impact"/>
              <a:buNone/>
            </a:pPr>
            <a:r>
              <a:rPr lang="de-CH"/>
              <a:t>Das ist eine coole Folie</a:t>
            </a:r>
            <a:endParaRPr/>
          </a:p>
        </p:txBody>
      </p:sp>
      <p:sp>
        <p:nvSpPr>
          <p:cNvPr id="130" name="Google Shape;130;p5"/>
          <p:cNvSpPr txBox="1">
            <a:spLocks noGrp="1"/>
          </p:cNvSpPr>
          <p:nvPr>
            <p:ph type="body" idx="1"/>
          </p:nvPr>
        </p:nvSpPr>
        <p:spPr>
          <a:prstGeom prst="rect">
            <a:avLst/>
          </a:prstGeom>
          <a:noFill/>
          <a:ln>
            <a:noFill/>
          </a:ln>
        </p:spPr>
        <p:txBody>
          <a:bodyPr spcFirstLastPara="1" wrap="square" lIns="91425" tIns="45700" rIns="91425" bIns="45700" anchor="t" anchorCtr="0">
            <a:normAutofit/>
          </a:bodyPr>
          <a:lstStyle/>
          <a:p>
            <a:pPr marL="228600" lvl="0" indent="-182880" algn="l" rtl="0">
              <a:lnSpc>
                <a:spcPct val="90000"/>
              </a:lnSpc>
              <a:spcBef>
                <a:spcPts val="0"/>
              </a:spcBef>
              <a:spcAft>
                <a:spcPts val="0"/>
              </a:spcAft>
              <a:buSzPts val="1760"/>
              <a:buChar char="•"/>
            </a:pPr>
            <a:r>
              <a:rPr lang="de-CH"/>
              <a:t>Lorem ipsum dolor sit amet, consetetur sadipscing elitr, sed diam nonumy eirmod tempor invidunt ut labore et dolore magna aliquyam erat, sed diam voluptua. At vero eos et accusam et justo duo dolores et ea rebum. </a:t>
            </a:r>
            <a:endParaRPr/>
          </a:p>
          <a:p>
            <a:pPr marL="228600" lvl="0" indent="-182880" algn="l" rtl="0">
              <a:lnSpc>
                <a:spcPct val="90000"/>
              </a:lnSpc>
              <a:spcBef>
                <a:spcPts val="1400"/>
              </a:spcBef>
              <a:spcAft>
                <a:spcPts val="0"/>
              </a:spcAft>
              <a:buSzPts val="1760"/>
              <a:buChar char="•"/>
            </a:pPr>
            <a:r>
              <a:rPr lang="de-CH"/>
              <a:t>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a:t>
            </a:r>
            <a:endParaRPr/>
          </a:p>
          <a:p>
            <a:pPr marL="228600" lvl="0" indent="-182880" algn="l" rtl="0">
              <a:lnSpc>
                <a:spcPct val="90000"/>
              </a:lnSpc>
              <a:spcBef>
                <a:spcPts val="1400"/>
              </a:spcBef>
              <a:spcAft>
                <a:spcPts val="0"/>
              </a:spcAft>
              <a:buSzPts val="1760"/>
              <a:buChar char="•"/>
            </a:pPr>
            <a:r>
              <a:rPr lang="de-CH"/>
              <a:t>Stet clita kasd gubergren, no sea takimata sanctus est Lorem ipsum dolor sit amet.</a:t>
            </a:r>
            <a:endParaRPr/>
          </a:p>
        </p:txBody>
      </p:sp>
      <p:sp>
        <p:nvSpPr>
          <p:cNvPr id="131" name="Google Shape;131;p5"/>
          <p:cNvSpPr txBox="1">
            <a:spLocks noGrp="1"/>
          </p:cNvSpPr>
          <p:nvPr>
            <p:ph type="sldNum" idx="12"/>
          </p:nvPr>
        </p:nvSpPr>
        <p:spPr>
          <a:prstGeom prst="rect">
            <a:avLst/>
          </a:prstGeom>
          <a:noFill/>
          <a:ln>
            <a:noFill/>
          </a:ln>
        </p:spPr>
        <p:txBody>
          <a:bodyPr spcFirstLastPara="1" wrap="square" lIns="91425" tIns="45700" rIns="91425" bIns="45700" anchor="ctr" anchorCtr="1">
            <a:noAutofit/>
          </a:bodyPr>
          <a:lstStyle/>
          <a:p>
            <a:pPr marL="0" lvl="0" indent="0" algn="r" rtl="0">
              <a:spcBef>
                <a:spcPts val="0"/>
              </a:spcBef>
              <a:spcAft>
                <a:spcPts val="0"/>
              </a:spcAft>
              <a:buNone/>
            </a:pPr>
            <a:fld id="{00000000-1234-1234-1234-123412341234}" type="slidenum">
              <a:rPr lang="de-CH"/>
              <a:t>5</a:t>
            </a:fld>
            <a:endParaRPr/>
          </a:p>
        </p:txBody>
      </p:sp>
    </p:spTree>
  </p:cSld>
  <p:clrMapOvr>
    <a:masterClrMapping/>
  </p:clrMapOvr>
</p:sld>
</file>

<file path=ppt/theme/theme1.xml><?xml version="1.0" encoding="utf-8"?>
<a:theme xmlns:a="http://schemas.openxmlformats.org/drawingml/2006/main" name="Basis">
  <a:themeElements>
    <a:clrScheme name="STV Roggliswil">
      <a:dk1>
        <a:srgbClr val="000000"/>
      </a:dk1>
      <a:lt1>
        <a:srgbClr val="FFFFFF"/>
      </a:lt1>
      <a:dk2>
        <a:srgbClr val="A11632"/>
      </a:dk2>
      <a:lt2>
        <a:srgbClr val="E7E6E6"/>
      </a:lt2>
      <a:accent1>
        <a:srgbClr val="A11632"/>
      </a:accent1>
      <a:accent2>
        <a:srgbClr val="6F7072"/>
      </a:accent2>
      <a:accent3>
        <a:srgbClr val="A5A5A5"/>
      </a:accent3>
      <a:accent4>
        <a:srgbClr val="FFC000"/>
      </a:accent4>
      <a:accent5>
        <a:srgbClr val="5B9BD5"/>
      </a:accent5>
      <a:accent6>
        <a:srgbClr val="A1163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152</Words>
  <Application>Microsoft Macintosh PowerPoint</Application>
  <PresentationFormat>Breitbild</PresentationFormat>
  <Paragraphs>24</Paragraphs>
  <Slides>5</Slides>
  <Notes>5</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5</vt:i4>
      </vt:variant>
    </vt:vector>
  </HeadingPairs>
  <TitlesOfParts>
    <vt:vector size="9" baseType="lpstr">
      <vt:lpstr>Arial</vt:lpstr>
      <vt:lpstr>Calibri</vt:lpstr>
      <vt:lpstr>Impact</vt:lpstr>
      <vt:lpstr>Basis</vt:lpstr>
      <vt:lpstr>Herzlich Willkommen 22. Generalversammlung</vt:lpstr>
      <vt:lpstr>1. Begrüssung</vt:lpstr>
      <vt:lpstr>1. Begrüssung</vt:lpstr>
      <vt:lpstr>2. Finanzen</vt:lpstr>
      <vt:lpstr>Das ist eine coole Folie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Fabian Weber</dc:creator>
  <cp:lastModifiedBy>Manuela Geiser</cp:lastModifiedBy>
  <cp:revision>1</cp:revision>
  <dcterms:created xsi:type="dcterms:W3CDTF">2024-02-17T11:45:37Z</dcterms:created>
  <dcterms:modified xsi:type="dcterms:W3CDTF">2025-01-03T13:10:16Z</dcterms:modified>
</cp:coreProperties>
</file>